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4.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5.xml" ContentType="application/vnd.openxmlformats-officedocument.theme+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6.xml" ContentType="application/vnd.openxmlformats-officedocument.theme+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4551" r:id="rId4"/>
    <p:sldMasterId id="2147484585" r:id="rId5"/>
    <p:sldMasterId id="2147484617" r:id="rId6"/>
    <p:sldMasterId id="2147484635" r:id="rId7"/>
    <p:sldMasterId id="2147484697" r:id="rId8"/>
    <p:sldMasterId id="2147484724" r:id="rId9"/>
    <p:sldMasterId id="2147484755" r:id="rId10"/>
  </p:sldMasterIdLst>
  <p:notesMasterIdLst>
    <p:notesMasterId r:id="rId22"/>
  </p:notesMasterIdLst>
  <p:handoutMasterIdLst>
    <p:handoutMasterId r:id="rId23"/>
  </p:handoutMasterIdLst>
  <p:sldIdLst>
    <p:sldId id="2076137590" r:id="rId11"/>
    <p:sldId id="2076137587" r:id="rId12"/>
    <p:sldId id="2076137588" r:id="rId13"/>
    <p:sldId id="2076137589" r:id="rId14"/>
    <p:sldId id="2076137591" r:id="rId15"/>
    <p:sldId id="2076137592" r:id="rId16"/>
    <p:sldId id="2076137598" r:id="rId17"/>
    <p:sldId id="2076137593" r:id="rId18"/>
    <p:sldId id="2076137599" r:id="rId19"/>
    <p:sldId id="2076137600" r:id="rId20"/>
    <p:sldId id="2076137596" r:id="rId2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id="{662A55AF-265B-42B3-9CB6-40C6288A9B30}">
          <p14:sldIdLst>
            <p14:sldId id="2076137590"/>
            <p14:sldId id="2076137587"/>
            <p14:sldId id="2076137588"/>
            <p14:sldId id="2076137589"/>
          </p14:sldIdLst>
        </p14:section>
        <p14:section name="Updates" id="{459641E6-464A-1C45-BDA6-957CFBD336F7}">
          <p14:sldIdLst>
            <p14:sldId id="2076137591"/>
            <p14:sldId id="2076137592"/>
            <p14:sldId id="2076137598"/>
            <p14:sldId id="2076137593"/>
            <p14:sldId id="2076137599"/>
          </p14:sldIdLst>
        </p14:section>
        <p14:section name="Content" id="{91CFB5F8-B700-40C0-BB32-2BC3CC7CFCC2}">
          <p14:sldIdLst>
            <p14:sldId id="2076137600"/>
          </p14:sldIdLst>
        </p14:section>
        <p14:section name="Closing" id="{FCCF1A6B-83CF-A344-A091-EF3FFFF1A480}">
          <p14:sldIdLst>
            <p14:sldId id="207613759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5" name="Author" initials="A" lastIdx="52" clrIdx="1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78D4"/>
    <a:srgbClr val="0066CC"/>
    <a:srgbClr val="3C3C41"/>
    <a:srgbClr val="FFFFFF"/>
    <a:srgbClr val="69696D"/>
    <a:srgbClr val="FCFDFE"/>
    <a:srgbClr val="0F78D4"/>
    <a:srgbClr val="B3DEFF"/>
    <a:srgbClr val="F2F8FD"/>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96FBE1-1E37-4AE3-946C-D57F3AD040E5}" v="2" vWet="4" dt="2020-09-24T17:59:11.619"/>
    <p1510:client id="{E6625A77-BBDF-EF47-AD99-B17EF7A08400}" v="152" dt="2020-09-24T18:05:37.81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8526" autoAdjust="0"/>
  </p:normalViewPr>
  <p:slideViewPr>
    <p:cSldViewPr snapToGrid="0">
      <p:cViewPr varScale="1">
        <p:scale>
          <a:sx n="98" d="100"/>
          <a:sy n="98" d="100"/>
        </p:scale>
        <p:origin x="1032" y="192"/>
      </p:cViewPr>
      <p:guideLst/>
    </p:cSldViewPr>
  </p:slideViewPr>
  <p:notesTextViewPr>
    <p:cViewPr>
      <p:scale>
        <a:sx n="1" d="1"/>
        <a:sy n="1" d="1"/>
      </p:scale>
      <p:origin x="0" y="0"/>
    </p:cViewPr>
  </p:notesTextViewPr>
  <p:sorterViewPr>
    <p:cViewPr varScale="1">
      <p:scale>
        <a:sx n="100" d="100"/>
        <a:sy n="100" d="100"/>
      </p:scale>
      <p:origin x="0" y="-24486"/>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Master" Target="slideMasters/slideMaster7.xml"/><Relationship Id="rId19" Type="http://schemas.openxmlformats.org/officeDocument/2006/relationships/slide" Target="slides/slide9.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9/24/20 12:58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jpg>
</file>

<file path=ppt/media/image11.jpg>
</file>

<file path=ppt/media/image12.png>
</file>

<file path=ppt/media/image13.png>
</file>

<file path=ppt/media/image14.png>
</file>

<file path=ppt/media/image15.jpg>
</file>

<file path=ppt/media/image17.png>
</file>

<file path=ppt/media/image18.png>
</file>

<file path=ppt/media/image21.png>
</file>

<file path=ppt/media/image24.png>
</file>

<file path=ppt/media/image25.png>
</file>

<file path=ppt/media/image26.jpeg>
</file>

<file path=ppt/media/image27.tiff>
</file>

<file path=ppt/media/image28.jpeg>
</file>

<file path=ppt/media/image30.png>
</file>

<file path=ppt/media/image31.png>
</file>

<file path=ppt/media/image32.jpeg>
</file>

<file path=ppt/media/image33.png>
</file>

<file path=ppt/media/image34.png>
</file>

<file path=ppt/media/image35.png>
</file>

<file path=ppt/media/image36.sv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9/24/20 12:58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6.jpeg"/><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7.tiff"/><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11.jp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7.xml"/><Relationship Id="rId4" Type="http://schemas.openxmlformats.org/officeDocument/2006/relationships/image" Target="../media/image7.jpg"/></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7.xml"/><Relationship Id="rId4" Type="http://schemas.openxmlformats.org/officeDocument/2006/relationships/image" Target="../media/image11.jpg"/></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7.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6.jpe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7.tif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4.xml"/><Relationship Id="rId4" Type="http://schemas.openxmlformats.org/officeDocument/2006/relationships/image" Target="../media/image7.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4.xml"/><Relationship Id="rId4" Type="http://schemas.openxmlformats.org/officeDocument/2006/relationships/image" Target="../media/image11.jpg"/></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7.jp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1.png"/><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6" y="3090314"/>
            <a:ext cx="9823498" cy="1828800"/>
          </a:xfrm>
          <a:noFill/>
        </p:spPr>
        <p:txBody>
          <a:bodyPr lIns="0" tIns="0" rIns="0" bIns="182880" anchor="b" anchorCtr="0"/>
          <a:lstStyle>
            <a:lvl1pPr>
              <a:defRPr sz="4800"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400"/>
            </a:lvl3pPr>
            <a:lvl4pPr>
              <a:defRPr sz="1400"/>
            </a:lvl4pPr>
            <a:lvl5pPr>
              <a:defRPr sz="1050"/>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988488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776915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72" b="0" spc="-5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4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9842003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72" b="0" spc="-5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8916340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56"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893627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40" spc="0" baseline="0">
                <a:gradFill>
                  <a:gsLst>
                    <a:gs pos="0">
                      <a:schemeClr val="tx1"/>
                    </a:gs>
                    <a:gs pos="100000">
                      <a:schemeClr val="tx1"/>
                    </a:gs>
                  </a:gsLst>
                  <a:lin ang="5400000" scaled="0"/>
                </a:gradFill>
                <a:latin typeface="+mn-lt"/>
              </a:defRPr>
            </a:lvl1pPr>
          </a:lstStyle>
          <a:p>
            <a:pPr lvl="0"/>
            <a:r>
              <a:rPr lang="en-US"/>
              <a:t>Speaker name</a:t>
            </a:r>
          </a:p>
        </p:txBody>
      </p:sp>
      <p:pic>
        <p:nvPicPr>
          <p:cNvPr id="6" name="Picture 5">
            <a:extLst>
              <a:ext uri="{FF2B5EF4-FFF2-40B4-BE49-F238E27FC236}">
                <a16:creationId xmlns:a16="http://schemas.microsoft.com/office/drawing/2014/main" id="{EAA52619-E651-4E19-AEB2-DEA2667C0E5E}"/>
              </a:ext>
            </a:extLst>
          </p:cNvPr>
          <p:cNvPicPr>
            <a:picLocks noChangeAspect="1"/>
          </p:cNvPicPr>
          <p:nvPr userDrawn="1"/>
        </p:nvPicPr>
        <p:blipFill>
          <a:blip r:embed="rId2"/>
          <a:stretch>
            <a:fillRect/>
          </a:stretch>
        </p:blipFill>
        <p:spPr>
          <a:xfrm>
            <a:off x="8897842" y="4493169"/>
            <a:ext cx="2944339" cy="1900669"/>
          </a:xfrm>
          <a:prstGeom prst="rect">
            <a:avLst/>
          </a:prstGeom>
        </p:spPr>
      </p:pic>
    </p:spTree>
    <p:extLst>
      <p:ext uri="{BB962C8B-B14F-4D97-AF65-F5344CB8AC3E}">
        <p14:creationId xmlns:p14="http://schemas.microsoft.com/office/powerpoint/2010/main" val="2484907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4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5290685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4" name="Picture 3">
            <a:extLst>
              <a:ext uri="{FF2B5EF4-FFF2-40B4-BE49-F238E27FC236}">
                <a16:creationId xmlns:a16="http://schemas.microsoft.com/office/drawing/2014/main" id="{4F2E604B-EE1B-4A7E-B8A1-0D6D1C4976E6}"/>
              </a:ext>
            </a:extLst>
          </p:cNvPr>
          <p:cNvPicPr>
            <a:picLocks noChangeAspect="1"/>
          </p:cNvPicPr>
          <p:nvPr userDrawn="1"/>
        </p:nvPicPr>
        <p:blipFill>
          <a:blip r:embed="rId2"/>
          <a:stretch>
            <a:fillRect/>
          </a:stretch>
        </p:blipFill>
        <p:spPr>
          <a:xfrm>
            <a:off x="8897842" y="4493169"/>
            <a:ext cx="2944339" cy="1900669"/>
          </a:xfrm>
          <a:prstGeom prst="rect">
            <a:avLst/>
          </a:prstGeom>
        </p:spPr>
      </p:pic>
    </p:spTree>
    <p:extLst>
      <p:ext uri="{BB962C8B-B14F-4D97-AF65-F5344CB8AC3E}">
        <p14:creationId xmlns:p14="http://schemas.microsoft.com/office/powerpoint/2010/main" val="23867874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5244824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92D1C418-2753-469A-8C64-095693E97FA3}"/>
              </a:ext>
            </a:extLst>
          </p:cNvPr>
          <p:cNvPicPr>
            <a:picLocks noChangeAspect="1"/>
          </p:cNvPicPr>
          <p:nvPr userDrawn="1"/>
        </p:nvPicPr>
        <p:blipFill>
          <a:blip r:embed="rId2"/>
          <a:stretch>
            <a:fillRect/>
          </a:stretch>
        </p:blipFill>
        <p:spPr>
          <a:xfrm>
            <a:off x="8897842" y="4493169"/>
            <a:ext cx="2944339" cy="1900669"/>
          </a:xfrm>
          <a:prstGeom prst="rect">
            <a:avLst/>
          </a:prstGeom>
        </p:spPr>
      </p:pic>
    </p:spTree>
    <p:extLst>
      <p:ext uri="{BB962C8B-B14F-4D97-AF65-F5344CB8AC3E}">
        <p14:creationId xmlns:p14="http://schemas.microsoft.com/office/powerpoint/2010/main" val="35880828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2"/>
                </a:solidFill>
              </a:defRPr>
            </a:lvl1pPr>
          </a:lstStyle>
          <a:p>
            <a:pPr marL="0" lvl="0">
              <a:lnSpc>
                <a:spcPts val="5600"/>
              </a:lnSpc>
            </a:pPr>
            <a:r>
              <a:rPr lang="en-US"/>
              <a:t>Section title</a:t>
            </a:r>
          </a:p>
        </p:txBody>
      </p:sp>
    </p:spTree>
    <p:extLst>
      <p:ext uri="{BB962C8B-B14F-4D97-AF65-F5344CB8AC3E}">
        <p14:creationId xmlns:p14="http://schemas.microsoft.com/office/powerpoint/2010/main" val="28419269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99552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566834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213433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986452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59104CAE-91B8-4A7E-9F8E-214C5F880932}"/>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7923917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850105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8"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3" y="3955786"/>
            <a:ext cx="7315137" cy="1828007"/>
          </a:xfrm>
          <a:noFill/>
        </p:spPr>
        <p:txBody>
          <a:bodyPr lIns="164592" tIns="109728" rIns="164592" bIns="109728">
            <a:noAutofit/>
          </a:bodyPr>
          <a:lstStyle>
            <a:lvl1pPr marL="0" indent="0">
              <a:spcBef>
                <a:spcPts val="0"/>
              </a:spcBef>
              <a:buNone/>
              <a:defRPr sz="3198"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60690" y="479425"/>
            <a:ext cx="1451843" cy="310896"/>
          </a:xfrm>
          <a:prstGeom prst="rect">
            <a:avLst/>
          </a:prstGeom>
        </p:spPr>
      </p:pic>
    </p:spTree>
    <p:extLst>
      <p:ext uri="{BB962C8B-B14F-4D97-AF65-F5344CB8AC3E}">
        <p14:creationId xmlns:p14="http://schemas.microsoft.com/office/powerpoint/2010/main" val="23569955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Blue sideba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F308F6-277D-4907-8B84-469082083A5E}"/>
              </a:ext>
            </a:extLst>
          </p:cNvPr>
          <p:cNvSpPr/>
          <p:nvPr userDrawn="1"/>
        </p:nvSpPr>
        <p:spPr>
          <a:xfrm>
            <a:off x="0" y="0"/>
            <a:ext cx="6218238"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74640" y="295274"/>
            <a:ext cx="5580868" cy="1067272"/>
          </a:xfrm>
        </p:spPr>
        <p:txBody>
          <a:bodyPr vert="horz" wrap="square" lIns="146304" tIns="91440" rIns="146304" bIns="91440" rtlCol="0" anchor="t">
            <a:noAutofit/>
          </a:bodyPr>
          <a:lstStyle>
            <a:lvl1pPr>
              <a:defRPr lang="en-US" sz="3672" b="1" i="0" cap="none" spc="0" baseline="0">
                <a:solidFill>
                  <a:schemeClr val="bg1"/>
                </a:solidFill>
                <a:latin typeface="Segoe UI Semibold" panose="020B0502040204020203" pitchFamily="34" charset="0"/>
                <a:cs typeface="Segoe UI Semibold" panose="020B0502040204020203" pitchFamily="34" charset="0"/>
              </a:defRPr>
            </a:lvl1pPr>
          </a:lstStyle>
          <a:p>
            <a:pPr marL="0" lvl="0" defTabSz="932418">
              <a:lnSpc>
                <a:spcPct val="100000"/>
              </a:lnSpc>
            </a:pPr>
            <a:r>
              <a:rPr lang="en-US"/>
              <a:t>Click to edit Master title style</a:t>
            </a:r>
          </a:p>
        </p:txBody>
      </p:sp>
      <p:sp>
        <p:nvSpPr>
          <p:cNvPr id="6" name="Text Placeholder 5">
            <a:extLst>
              <a:ext uri="{FF2B5EF4-FFF2-40B4-BE49-F238E27FC236}">
                <a16:creationId xmlns:a16="http://schemas.microsoft.com/office/drawing/2014/main" id="{851E385E-C968-46B1-B908-12BCE9711189}"/>
              </a:ext>
            </a:extLst>
          </p:cNvPr>
          <p:cNvSpPr>
            <a:spLocks noGrp="1"/>
          </p:cNvSpPr>
          <p:nvPr>
            <p:ph type="body" sz="quarter" idx="10"/>
          </p:nvPr>
        </p:nvSpPr>
        <p:spPr>
          <a:xfrm>
            <a:off x="274641" y="1918639"/>
            <a:ext cx="5580867" cy="1374897"/>
          </a:xfrm>
        </p:spPr>
        <p:txBody>
          <a:bodyPr/>
          <a:lstStyle>
            <a:lvl1pPr marL="0" indent="0">
              <a:lnSpc>
                <a:spcPct val="100000"/>
              </a:lnSpc>
              <a:spcBef>
                <a:spcPts val="1428"/>
              </a:spcBef>
              <a:buFont typeface="Arial" panose="020B0604020202020204" pitchFamily="34" charset="0"/>
              <a:buNone/>
              <a:defRPr lang="en-US" sz="1428" b="0" i="0" kern="1200" spc="0" baseline="0" dirty="0" smtClean="0">
                <a:solidFill>
                  <a:schemeClr val="bg1"/>
                </a:solidFill>
                <a:latin typeface="Segoe UI" panose="020B0502040204020203" pitchFamily="34" charset="0"/>
                <a:ea typeface="Segoe UI" panose="020B0502040204020203" pitchFamily="34" charset="0"/>
                <a:cs typeface="Segoe UI" panose="020B0502040204020203" pitchFamily="34" charset="0"/>
              </a:defRPr>
            </a:lvl1pPr>
            <a:lvl2pPr marL="342768"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2pPr>
            <a:lvl3pPr marL="571281"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3pPr>
            <a:lvl4pPr marL="799792"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4pPr>
            <a:lvl5pPr marL="1028305"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5368E2C1-4809-4EC3-B3E8-BC3ECFFA8A9E}"/>
              </a:ext>
            </a:extLst>
          </p:cNvPr>
          <p:cNvSpPr txBox="1"/>
          <p:nvPr userDrawn="1"/>
        </p:nvSpPr>
        <p:spPr>
          <a:xfrm>
            <a:off x="-45588" y="6639525"/>
            <a:ext cx="2468593" cy="449667"/>
          </a:xfrm>
          <a:prstGeom prst="rect">
            <a:avLst/>
          </a:prstGeom>
          <a:noFill/>
        </p:spPr>
        <p:txBody>
          <a:bodyPr wrap="square" lIns="186494" tIns="149196" rIns="186494" bIns="149196" rtlCol="0">
            <a:spAutoFit/>
          </a:bodyPr>
          <a:lstStyle/>
          <a:p>
            <a:pPr>
              <a:lnSpc>
                <a:spcPct val="90000"/>
              </a:lnSpc>
              <a:spcAft>
                <a:spcPts val="612"/>
              </a:spcAft>
            </a:pPr>
            <a:r>
              <a:rPr lang="en-US" sz="1020">
                <a:solidFill>
                  <a:srgbClr val="FF0000"/>
                </a:solidFill>
              </a:rPr>
              <a:t>Microsoft Confidential</a:t>
            </a:r>
          </a:p>
        </p:txBody>
      </p:sp>
    </p:spTree>
    <p:extLst>
      <p:ext uri="{BB962C8B-B14F-4D97-AF65-F5344CB8AC3E}">
        <p14:creationId xmlns:p14="http://schemas.microsoft.com/office/powerpoint/2010/main" val="4179325182"/>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EE9C9A30-AF21-4061-AAF7-F1550C0E2120}"/>
              </a:ext>
            </a:extLst>
          </p:cNvPr>
          <p:cNvSpPr>
            <a:spLocks noGrp="1"/>
          </p:cNvSpPr>
          <p:nvPr>
            <p:ph type="pic" sz="quarter" idx="10"/>
          </p:nvPr>
        </p:nvSpPr>
        <p:spPr>
          <a:xfrm>
            <a:off x="6218238" y="-3897"/>
            <a:ext cx="6218236" cy="382412"/>
          </a:xfrm>
        </p:spPr>
        <p:txBody>
          <a:bodyPr/>
          <a:lstStyle/>
          <a:p>
            <a:endParaRPr lang="en-US"/>
          </a:p>
        </p:txBody>
      </p:sp>
      <p:sp>
        <p:nvSpPr>
          <p:cNvPr id="9" name="Text Placeholder 8">
            <a:extLst>
              <a:ext uri="{FF2B5EF4-FFF2-40B4-BE49-F238E27FC236}">
                <a16:creationId xmlns:a16="http://schemas.microsoft.com/office/drawing/2014/main" id="{852BF53E-A85C-4215-A542-5CFED282A83B}"/>
              </a:ext>
            </a:extLst>
          </p:cNvPr>
          <p:cNvSpPr>
            <a:spLocks noGrp="1"/>
          </p:cNvSpPr>
          <p:nvPr>
            <p:ph type="body" sz="quarter" idx="11"/>
          </p:nvPr>
        </p:nvSpPr>
        <p:spPr>
          <a:xfrm>
            <a:off x="274641" y="2086383"/>
            <a:ext cx="4858747" cy="1456512"/>
          </a:xfrm>
        </p:spPr>
        <p:txBody>
          <a:bodyPr/>
          <a:lstStyle>
            <a:lvl1pPr marL="0" indent="0">
              <a:lnSpc>
                <a:spcPct val="100000"/>
              </a:lnSpc>
              <a:buNone/>
              <a:defRPr lang="en-US" sz="1632" b="1" kern="1200" dirty="0" smtClean="0">
                <a:ln w="3175">
                  <a:noFill/>
                </a:ln>
                <a:solidFill>
                  <a:srgbClr val="0078D7"/>
                </a:solidFill>
                <a:latin typeface="Segoe UI Semibold" charset="0"/>
                <a:ea typeface="+mn-ea"/>
                <a:cs typeface="Segoe UI Semibold" charset="0"/>
              </a:defRPr>
            </a:lvl1pPr>
            <a:lvl2pPr marL="293000" indent="-291380">
              <a:lnSpc>
                <a:spcPct val="100000"/>
              </a:lnSpc>
              <a:buClr>
                <a:schemeClr val="tx2"/>
              </a:buClr>
              <a:buFont typeface="Arial" panose="020B0604020202020204" pitchFamily="34" charset="0"/>
              <a:buChar char="•"/>
              <a:defRPr lang="en-US" sz="1632" kern="1200" dirty="0" smtClean="0">
                <a:solidFill>
                  <a:srgbClr val="505050"/>
                </a:solidFill>
                <a:latin typeface="+mj-lt"/>
                <a:ea typeface="+mn-ea"/>
                <a:cs typeface="Segoe UI" panose="020B0502040204020203" pitchFamily="34" charset="0"/>
              </a:defRPr>
            </a:lvl2pPr>
            <a:lvl3pPr marL="581142" indent="-228249">
              <a:lnSpc>
                <a:spcPct val="100000"/>
              </a:lnSpc>
              <a:buClr>
                <a:schemeClr val="tx2"/>
              </a:buClr>
              <a:defRPr sz="1428"/>
            </a:lvl3pPr>
            <a:lvl4pPr marL="932418" indent="-228249">
              <a:lnSpc>
                <a:spcPct val="100000"/>
              </a:lnSpc>
              <a:buClr>
                <a:schemeClr val="tx2"/>
              </a:buClr>
              <a:defRPr sz="1224"/>
            </a:lvl4pPr>
            <a:lvl5pPr>
              <a:lnSpc>
                <a:spcPct val="100000"/>
              </a:lnSpc>
              <a:buClr>
                <a:schemeClr val="tx2"/>
              </a:buClr>
              <a:defRPr sz="1224"/>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3">
            <a:extLst>
              <a:ext uri="{FF2B5EF4-FFF2-40B4-BE49-F238E27FC236}">
                <a16:creationId xmlns:a16="http://schemas.microsoft.com/office/drawing/2014/main" id="{FC24F05B-D917-43E9-8B6D-60449CCE91CD}"/>
              </a:ext>
            </a:extLst>
          </p:cNvPr>
          <p:cNvSpPr>
            <a:spLocks noGrp="1"/>
          </p:cNvSpPr>
          <p:nvPr>
            <p:ph type="title"/>
          </p:nvPr>
        </p:nvSpPr>
        <p:spPr>
          <a:xfrm>
            <a:off x="274640" y="295276"/>
            <a:ext cx="5049726" cy="917575"/>
          </a:xfrm>
        </p:spPr>
        <p:txBody>
          <a:bodyPr/>
          <a:lstStyle>
            <a:lvl1pPr>
              <a:defRPr sz="3672" b="1" i="0" cap="none" spc="0" baseline="0">
                <a:solidFill>
                  <a:srgbClr val="000000"/>
                </a:solidFill>
                <a:latin typeface="Segoe UI Semibold" panose="020B0502040204020203" pitchFamily="34" charset="0"/>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902048434"/>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1" y="2954646"/>
            <a:ext cx="11887200" cy="866374"/>
          </a:xfrm>
          <a:noFill/>
        </p:spPr>
        <p:txBody>
          <a:bodyPr tIns="91440" bIns="91440" anchor="t" anchorCtr="0">
            <a:spAutoFit/>
          </a:bodyPr>
          <a:lstStyle>
            <a:lvl1pPr>
              <a:defRPr sz="4896"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190676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1"/>
                </a:solidFill>
              </a:defRPr>
            </a:lvl1pPr>
          </a:lstStyle>
          <a:p>
            <a:pPr marL="0" lvl="0">
              <a:lnSpc>
                <a:spcPts val="5600"/>
              </a:lnSpc>
            </a:pPr>
            <a:r>
              <a:rPr lang="en-US"/>
              <a:t>Section title</a:t>
            </a:r>
          </a:p>
        </p:txBody>
      </p:sp>
    </p:spTree>
    <p:extLst>
      <p:ext uri="{BB962C8B-B14F-4D97-AF65-F5344CB8AC3E}">
        <p14:creationId xmlns:p14="http://schemas.microsoft.com/office/powerpoint/2010/main" val="33835041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9840931"/>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8"/>
            <a:ext cx="11887199" cy="403187"/>
          </a:xfrm>
          <a:prstGeom prst="rect">
            <a:avLst/>
          </a:prstGeom>
          <a:noFill/>
          <a:ln w="12700">
            <a:noFill/>
            <a:miter lim="800000"/>
            <a:headEnd type="none" w="sm" len="sm"/>
            <a:tailEnd type="none" w="sm" len="sm"/>
          </a:ln>
          <a:effectLst/>
        </p:spPr>
        <p:txBody>
          <a:bodyPr vert="horz" wrap="square" lIns="182828" tIns="146262" rIns="182828" bIns="146262" numCol="1" anchor="t" anchorCtr="0" compatLnSpc="1">
            <a:prstTxWarp prst="textNoShape">
              <a:avLst/>
            </a:prstTxWarp>
            <a:spAutoFit/>
          </a:bodyPr>
          <a:lstStyle/>
          <a:p>
            <a:pPr defTabSz="931932"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2"/>
            <a:ext cx="3288506" cy="704445"/>
          </a:xfrm>
          <a:prstGeom prst="rect">
            <a:avLst/>
          </a:prstGeom>
        </p:spPr>
      </p:pic>
    </p:spTree>
    <p:extLst>
      <p:ext uri="{BB962C8B-B14F-4D97-AF65-F5344CB8AC3E}">
        <p14:creationId xmlns:p14="http://schemas.microsoft.com/office/powerpoint/2010/main" val="36977037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userDrawn="1">
  <p:cSld name="Title Only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41" y="300241"/>
            <a:ext cx="11889564" cy="917575"/>
          </a:xfrm>
        </p:spPr>
        <p:txBody>
          <a:bodyPr/>
          <a:lstStyle>
            <a:lvl1pPr marL="0" algn="l" defTabSz="913340" rtl="0" eaLnBrk="1" latinLnBrk="0" hangingPunct="1">
              <a:spcBef>
                <a:spcPct val="0"/>
              </a:spcBef>
              <a:buNone/>
              <a:defRPr lang="en-US" sz="4395" b="0" i="0" u="none" kern="1200" spc="-150"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2222287851"/>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274639" y="350790"/>
            <a:ext cx="5667945" cy="917575"/>
          </a:xfrm>
        </p:spPr>
        <p:txBody>
          <a:bodyPr/>
          <a:lstStyle/>
          <a:p>
            <a:r>
              <a:rPr lang="en-US"/>
              <a:t>Click to edit Master title style</a:t>
            </a:r>
          </a:p>
        </p:txBody>
      </p:sp>
    </p:spTree>
    <p:extLst>
      <p:ext uri="{BB962C8B-B14F-4D97-AF65-F5344CB8AC3E}">
        <p14:creationId xmlns:p14="http://schemas.microsoft.com/office/powerpoint/2010/main" val="11790821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cSld name="1_Contents or 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40" y="2403475"/>
            <a:ext cx="3690937" cy="1246188"/>
          </a:xfrm>
        </p:spPr>
        <p:txBody>
          <a:bodyPr lIns="0" tIns="0" rIns="0" bIns="0"/>
          <a:lstStyle>
            <a:lvl1pPr>
              <a:lnSpc>
                <a:spcPts val="3598"/>
              </a:lnSpc>
              <a:defRPr sz="2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4397376" y="2403476"/>
            <a:ext cx="5872162" cy="3570288"/>
          </a:xfrm>
        </p:spPr>
        <p:txBody>
          <a:bodyPr wrap="square" lIns="0" tIns="0" rIns="0" bIns="0">
            <a:noAutofit/>
          </a:bodyPr>
          <a:lstStyle>
            <a:lvl1pPr marL="0" indent="0" defTabSz="517327">
              <a:spcAft>
                <a:spcPts val="1198"/>
              </a:spcAft>
              <a:buNone/>
              <a:defRPr sz="1398" b="0" i="0" spc="0" baseline="0">
                <a:solidFill>
                  <a:srgbClr val="000000"/>
                </a:solidFill>
                <a:latin typeface="Segoe UI" panose="020B0502040204020203" pitchFamily="34" charset="0"/>
                <a:cs typeface="Segoe UI" panose="020B0502040204020203" pitchFamily="34" charset="0"/>
              </a:defRPr>
            </a:lvl1pPr>
            <a:lvl2pPr marL="228513" indent="0">
              <a:buNone/>
              <a:defRPr sz="1800"/>
            </a:lvl2pPr>
            <a:lvl3pPr marL="457024" indent="0">
              <a:buNone/>
              <a:defRPr sz="1800"/>
            </a:lvl3pPr>
            <a:lvl4pPr marL="685537" indent="0">
              <a:buNone/>
              <a:defRPr sz="1800"/>
            </a:lvl4pPr>
            <a:lvl5pPr marL="914049" indent="0">
              <a:buNone/>
              <a:defRPr sz="1800"/>
            </a:lvl5pPr>
          </a:lstStyle>
          <a:p>
            <a:pPr lvl="0"/>
            <a:r>
              <a:rPr lang="en-US"/>
              <a:t>##	Section Title</a:t>
            </a:r>
          </a:p>
          <a:p>
            <a:pPr lvl="0"/>
            <a:r>
              <a:rPr lang="en-US"/>
              <a:t>##	Section Title</a:t>
            </a:r>
          </a:p>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5" y="6578602"/>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5" name="Graphic 4">
            <a:extLst>
              <a:ext uri="{FF2B5EF4-FFF2-40B4-BE49-F238E27FC236}">
                <a16:creationId xmlns:a16="http://schemas.microsoft.com/office/drawing/2014/main" id="{37FE604F-EF7F-FB45-B9F6-5D7089F7A12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4736" y="452878"/>
            <a:ext cx="1756581" cy="212919"/>
          </a:xfrm>
          <a:prstGeom prst="rect">
            <a:avLst/>
          </a:prstGeom>
        </p:spPr>
      </p:pic>
    </p:spTree>
    <p:extLst>
      <p:ext uri="{BB962C8B-B14F-4D97-AF65-F5344CB8AC3E}">
        <p14:creationId xmlns:p14="http://schemas.microsoft.com/office/powerpoint/2010/main" val="4098818753"/>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C12D3CAF-04A4-4FC1-9211-7D9B1DE858EC}" type="datetimeFigureOut">
              <a:rPr lang="en-US" smtClean="0"/>
              <a:t>9/24/20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208BD-18EF-463C-90C1-69F827E8F713}" type="slidenum">
              <a:rPr lang="en-US" smtClean="0"/>
              <a:t>‹#›</a:t>
            </a:fld>
            <a:endParaRPr lang="en-US"/>
          </a:p>
        </p:txBody>
      </p:sp>
    </p:spTree>
    <p:extLst>
      <p:ext uri="{BB962C8B-B14F-4D97-AF65-F5344CB8AC3E}">
        <p14:creationId xmlns:p14="http://schemas.microsoft.com/office/powerpoint/2010/main" val="1248571865"/>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B0F60-170E-4151-80EE-CC099F885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771C34-BDBE-4E0B-858D-D5428DBF67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9CE3C8-877A-452D-90BC-F5166927AD9B}"/>
              </a:ext>
            </a:extLst>
          </p:cNvPr>
          <p:cNvSpPr>
            <a:spLocks noGrp="1"/>
          </p:cNvSpPr>
          <p:nvPr>
            <p:ph type="dt" sz="half" idx="10"/>
          </p:nvPr>
        </p:nvSpPr>
        <p:spPr/>
        <p:txBody>
          <a:bodyPr/>
          <a:lstStyle/>
          <a:p>
            <a:fld id="{7425BB7C-02A3-4E50-BA61-1B5FF16CCE1D}" type="datetimeFigureOut">
              <a:rPr lang="en-US" smtClean="0"/>
              <a:t>9/24/20</a:t>
            </a:fld>
            <a:endParaRPr lang="en-US"/>
          </a:p>
        </p:txBody>
      </p:sp>
      <p:sp>
        <p:nvSpPr>
          <p:cNvPr id="5" name="Footer Placeholder 4">
            <a:extLst>
              <a:ext uri="{FF2B5EF4-FFF2-40B4-BE49-F238E27FC236}">
                <a16:creationId xmlns:a16="http://schemas.microsoft.com/office/drawing/2014/main" id="{981424A8-F549-46E9-86DF-65F92D270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2F5F0-C7DA-4D47-81E6-DC639F42DB88}"/>
              </a:ext>
            </a:extLst>
          </p:cNvPr>
          <p:cNvSpPr>
            <a:spLocks noGrp="1"/>
          </p:cNvSpPr>
          <p:nvPr>
            <p:ph type="sldNum" sz="quarter" idx="12"/>
          </p:nvPr>
        </p:nvSpPr>
        <p:spPr/>
        <p:txBody>
          <a:bodyPr/>
          <a:lstStyle/>
          <a:p>
            <a:fld id="{94538361-0A93-47DE-9125-CBB9F6B57EAF}" type="slidenum">
              <a:rPr lang="en-US" smtClean="0"/>
              <a:t>‹#›</a:t>
            </a:fld>
            <a:endParaRPr lang="en-US"/>
          </a:p>
        </p:txBody>
      </p:sp>
    </p:spTree>
    <p:extLst>
      <p:ext uri="{BB962C8B-B14F-4D97-AF65-F5344CB8AC3E}">
        <p14:creationId xmlns:p14="http://schemas.microsoft.com/office/powerpoint/2010/main" val="93728891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34976" y="2828851"/>
            <a:ext cx="9794349" cy="746129"/>
          </a:xfrm>
          <a:noFill/>
        </p:spPr>
        <p:txBody>
          <a:bodyPr vert="horz" wrap="square" lIns="0" tIns="0" rIns="0" bIns="0" rtlCol="0" anchor="t" anchorCtr="0">
            <a:noAutofit/>
          </a:bodyPr>
          <a:lstStyle>
            <a:lvl1pPr>
              <a:lnSpc>
                <a:spcPct val="90000"/>
              </a:lnSpc>
              <a:defRPr lang="en-US" sz="5397" b="0" kern="1200" cap="none" spc="-150" baseline="0" dirty="0">
                <a:ln w="3175">
                  <a:noFill/>
                </a:ln>
                <a:solidFill>
                  <a:schemeClr val="tx1"/>
                </a:solidFill>
                <a:effectLst/>
                <a:latin typeface="+mj-lt"/>
                <a:ea typeface="+mn-ea"/>
                <a:cs typeface="Segoe UI" pitchFamily="34" charset="0"/>
              </a:defRPr>
            </a:lvl1pPr>
          </a:lstStyle>
          <a:p>
            <a:pPr marL="0" lvl="0" algn="l" defTabSz="932205" rtl="0" eaLnBrk="1" latinLnBrk="0" hangingPunct="1">
              <a:lnSpc>
                <a:spcPts val="5597"/>
              </a:lnSpc>
              <a:spcBef>
                <a:spcPct val="0"/>
              </a:spcBef>
              <a:buNone/>
            </a:pPr>
            <a:r>
              <a:rPr lang="en-US"/>
              <a:t>Section title</a:t>
            </a:r>
          </a:p>
        </p:txBody>
      </p:sp>
      <p:grpSp>
        <p:nvGrpSpPr>
          <p:cNvPr id="7" name="Group 6">
            <a:extLst>
              <a:ext uri="{FF2B5EF4-FFF2-40B4-BE49-F238E27FC236}">
                <a16:creationId xmlns:a16="http://schemas.microsoft.com/office/drawing/2014/main" id="{94E73804-9B47-4D7E-8A36-A9DB54B0F2BB}"/>
              </a:ext>
            </a:extLst>
          </p:cNvPr>
          <p:cNvGrpSpPr/>
          <p:nvPr userDrawn="1"/>
        </p:nvGrpSpPr>
        <p:grpSpPr>
          <a:xfrm>
            <a:off x="445131" y="6558969"/>
            <a:ext cx="11553197" cy="98880"/>
            <a:chOff x="445128" y="6559056"/>
            <a:chExt cx="11553197" cy="98882"/>
          </a:xfrm>
        </p:grpSpPr>
        <p:sp>
          <p:nvSpPr>
            <p:cNvPr id="8" name="TextBox 7">
              <a:extLst>
                <a:ext uri="{FF2B5EF4-FFF2-40B4-BE49-F238E27FC236}">
                  <a16:creationId xmlns:a16="http://schemas.microsoft.com/office/drawing/2014/main" id="{E7E555FE-1A25-470F-9400-806E2FDA6E45}"/>
                </a:ext>
              </a:extLst>
            </p:cNvPr>
            <p:cNvSpPr txBox="1"/>
            <p:nvPr userDrawn="1"/>
          </p:nvSpPr>
          <p:spPr>
            <a:xfrm>
              <a:off x="445128" y="6559056"/>
              <a:ext cx="1003980" cy="98882"/>
            </a:xfrm>
            <a:prstGeom prst="rect">
              <a:avLst/>
            </a:prstGeom>
            <a:noFill/>
          </p:spPr>
          <p:txBody>
            <a:bodyPr wrap="none" lIns="0" tIns="0" rIns="0" bIns="0" rtlCol="0">
              <a:spAutoFit/>
            </a:bodyPr>
            <a:lstStyle/>
            <a:p>
              <a:pPr>
                <a:lnSpc>
                  <a:spcPct val="90000"/>
                </a:lnSpc>
                <a:spcAft>
                  <a:spcPts val="600"/>
                </a:spcAft>
              </a:pPr>
              <a:r>
                <a:rPr lang="en-US" sz="700">
                  <a:solidFill>
                    <a:schemeClr val="tx1"/>
                  </a:solidFill>
                </a:rPr>
                <a:t>© Microsoft Corporation</a:t>
              </a:r>
              <a:endParaRPr lang="en-US" sz="800">
                <a:solidFill>
                  <a:schemeClr val="tx1"/>
                </a:solidFill>
              </a:endParaRPr>
            </a:p>
          </p:txBody>
        </p:sp>
        <p:sp>
          <p:nvSpPr>
            <p:cNvPr id="9" name="Freeform: Shape 8">
              <a:extLst>
                <a:ext uri="{FF2B5EF4-FFF2-40B4-BE49-F238E27FC236}">
                  <a16:creationId xmlns:a16="http://schemas.microsoft.com/office/drawing/2014/main" id="{CADAB30E-A5BE-4BDE-8420-731E8A2CBAB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pPr>
              <a:endParaRPr lang="en-US" sz="2400" err="1">
                <a:solidFill>
                  <a:schemeClr val="tx1"/>
                </a:solidFill>
                <a:ea typeface="Segoe UI" pitchFamily="34" charset="0"/>
                <a:cs typeface="Segoe UI" pitchFamily="34" charset="0"/>
              </a:endParaRPr>
            </a:p>
          </p:txBody>
        </p:sp>
      </p:grpSp>
      <p:sp>
        <p:nvSpPr>
          <p:cNvPr id="4" name="Text Placeholder 3">
            <a:extLst>
              <a:ext uri="{FF2B5EF4-FFF2-40B4-BE49-F238E27FC236}">
                <a16:creationId xmlns:a16="http://schemas.microsoft.com/office/drawing/2014/main" id="{52054665-4AEA-42CF-8F22-4D0CF3B8EDAE}"/>
              </a:ext>
            </a:extLst>
          </p:cNvPr>
          <p:cNvSpPr>
            <a:spLocks noGrp="1"/>
          </p:cNvSpPr>
          <p:nvPr>
            <p:ph type="body" sz="quarter" idx="10"/>
          </p:nvPr>
        </p:nvSpPr>
        <p:spPr>
          <a:xfrm>
            <a:off x="443697" y="2389386"/>
            <a:ext cx="8595418" cy="38241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stStyle>
          <a:p>
            <a:pPr lvl="0"/>
            <a:r>
              <a:rPr lang="en-US"/>
              <a:t>Click to edit Master text styles</a:t>
            </a:r>
          </a:p>
        </p:txBody>
      </p:sp>
    </p:spTree>
    <p:extLst>
      <p:ext uri="{BB962C8B-B14F-4D97-AF65-F5344CB8AC3E}">
        <p14:creationId xmlns:p14="http://schemas.microsoft.com/office/powerpoint/2010/main" val="3212618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9" y="1961080"/>
            <a:ext cx="11533187" cy="624017"/>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9" y="3214124"/>
            <a:ext cx="11533187"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9" y="4439603"/>
            <a:ext cx="11533187" cy="373628"/>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890824121"/>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6_Content Half Left">
    <p:bg>
      <p:bgPr>
        <a:solidFill>
          <a:schemeClr val="accent1"/>
        </a:solidFill>
        <a:effectLst/>
      </p:bgPr>
    </p:bg>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AC21BB0E-11FF-4849-A437-1A08AE905469}"/>
              </a:ext>
            </a:extLst>
          </p:cNvPr>
          <p:cNvSpPr>
            <a:spLocks noGrp="1"/>
          </p:cNvSpPr>
          <p:nvPr>
            <p:ph type="subTitle" idx="27" hasCustomPrompt="1"/>
          </p:nvPr>
        </p:nvSpPr>
        <p:spPr>
          <a:xfrm>
            <a:off x="6853235" y="1651695"/>
            <a:ext cx="4610335" cy="517065"/>
          </a:xfrm>
        </p:spPr>
        <p:txBody>
          <a:bodyPr wrap="square">
            <a:spAutoFit/>
          </a:bodyPr>
          <a:lstStyle>
            <a:lvl1pPr marL="0" indent="0" algn="l">
              <a:spcBef>
                <a:spcPts val="600"/>
              </a:spcBef>
              <a:spcAft>
                <a:spcPts val="1224"/>
              </a:spcAft>
              <a:buNone/>
              <a:defRPr sz="2400" b="0" i="0" spc="-61" baseline="0">
                <a:solidFill>
                  <a:schemeClr val="tx1"/>
                </a:solidFill>
                <a:latin typeface="Segoe UI" panose="020B0502040204020203" pitchFamily="34" charset="0"/>
                <a:ea typeface="Segoe UI" panose="020B0502040204020203" pitchFamily="34" charset="0"/>
                <a:cs typeface="Segoe UI" panose="020B0502040204020203" pitchFamily="34" charset="0"/>
              </a:defRPr>
            </a:lvl1pPr>
            <a:lvl2pPr marL="466209" indent="0" algn="ctr">
              <a:buNone/>
              <a:defRPr sz="2040"/>
            </a:lvl2pPr>
            <a:lvl3pPr marL="932418" indent="0" algn="ctr">
              <a:buNone/>
              <a:defRPr sz="1836"/>
            </a:lvl3pPr>
            <a:lvl4pPr marL="1398627" indent="0" algn="ctr">
              <a:buNone/>
              <a:defRPr sz="1632"/>
            </a:lvl4pPr>
            <a:lvl5pPr marL="1864835" indent="0" algn="ctr">
              <a:buNone/>
              <a:defRPr sz="1632"/>
            </a:lvl5pPr>
            <a:lvl6pPr marL="2331044" indent="0" algn="ctr">
              <a:buNone/>
              <a:defRPr sz="1632"/>
            </a:lvl6pPr>
            <a:lvl7pPr marL="2797253" indent="0" algn="ctr">
              <a:buNone/>
              <a:defRPr sz="1632"/>
            </a:lvl7pPr>
            <a:lvl8pPr marL="3263461" indent="0" algn="ctr">
              <a:buNone/>
              <a:defRPr sz="1632"/>
            </a:lvl8pPr>
            <a:lvl9pPr marL="3729669" indent="0" algn="ctr">
              <a:buNone/>
              <a:defRPr sz="1632"/>
            </a:lvl9pPr>
          </a:lstStyle>
          <a:p>
            <a:r>
              <a:rPr lang="en-US"/>
              <a:t>Click to edit Master subtitle style\</a:t>
            </a:r>
          </a:p>
        </p:txBody>
      </p:sp>
      <p:sp>
        <p:nvSpPr>
          <p:cNvPr id="2" name="Rectangle 1">
            <a:extLst>
              <a:ext uri="{FF2B5EF4-FFF2-40B4-BE49-F238E27FC236}">
                <a16:creationId xmlns:a16="http://schemas.microsoft.com/office/drawing/2014/main" id="{A2B61818-2F60-44E2-929C-E391BC061332}"/>
              </a:ext>
            </a:extLst>
          </p:cNvPr>
          <p:cNvSpPr/>
          <p:nvPr/>
        </p:nvSpPr>
        <p:spPr>
          <a:xfrm>
            <a:off x="4044934" y="0"/>
            <a:ext cx="8391542" cy="699452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36"/>
          </a:p>
        </p:txBody>
      </p:sp>
      <p:sp>
        <p:nvSpPr>
          <p:cNvPr id="3" name="Title 2">
            <a:extLst>
              <a:ext uri="{FF2B5EF4-FFF2-40B4-BE49-F238E27FC236}">
                <a16:creationId xmlns:a16="http://schemas.microsoft.com/office/drawing/2014/main" id="{C573D2A1-34C9-43F7-AAC2-60C337F2EE4F}"/>
              </a:ext>
            </a:extLst>
          </p:cNvPr>
          <p:cNvSpPr>
            <a:spLocks noGrp="1"/>
          </p:cNvSpPr>
          <p:nvPr>
            <p:ph type="title"/>
          </p:nvPr>
        </p:nvSpPr>
        <p:spPr>
          <a:xfrm>
            <a:off x="460080" y="3117850"/>
            <a:ext cx="3437093" cy="758825"/>
          </a:xfrm>
        </p:spPr>
        <p:txBody>
          <a:bodyPr anchor="ctr"/>
          <a:lstStyle>
            <a:lvl1pPr>
              <a:defRPr sz="4896"/>
            </a:lvl1pPr>
          </a:lstStyle>
          <a:p>
            <a:r>
              <a:rPr lang="en-US"/>
              <a:t>Click to edit</a:t>
            </a:r>
          </a:p>
        </p:txBody>
      </p:sp>
      <p:sp>
        <p:nvSpPr>
          <p:cNvPr id="5" name="Text Placeholder 4">
            <a:extLst>
              <a:ext uri="{FF2B5EF4-FFF2-40B4-BE49-F238E27FC236}">
                <a16:creationId xmlns:a16="http://schemas.microsoft.com/office/drawing/2014/main" id="{EB705021-9417-4BAE-8E37-C4E490073B7E}"/>
              </a:ext>
            </a:extLst>
          </p:cNvPr>
          <p:cNvSpPr>
            <a:spLocks noGrp="1"/>
          </p:cNvSpPr>
          <p:nvPr>
            <p:ph type="body" sz="quarter" idx="28"/>
          </p:nvPr>
        </p:nvSpPr>
        <p:spPr>
          <a:xfrm>
            <a:off x="4796464" y="1343856"/>
            <a:ext cx="5664426" cy="2262864"/>
          </a:xfrm>
        </p:spPr>
        <p:txBody>
          <a:bodyPr/>
          <a:lstStyle>
            <a:lvl1pPr>
              <a:spcBef>
                <a:spcPts val="2448"/>
              </a:spcBef>
              <a:spcAft>
                <a:spcPts val="0"/>
              </a:spcAft>
              <a:defRPr sz="3264"/>
            </a:lvl1pPr>
            <a:lvl2pPr>
              <a:defRPr sz="2040"/>
            </a:lvl2pPr>
            <a:lvl3pPr>
              <a:defRPr sz="1632"/>
            </a:lvl3pPr>
            <a:lvl4pPr>
              <a:defRPr sz="1632"/>
            </a:lvl4pPr>
            <a:lvl5pPr>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13551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6"/>
            <a:ext cx="4919662" cy="2701637"/>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8" y="1960860"/>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centered titl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93F0F27-6B90-4485-A3C5-1C1E05E189E8}"/>
              </a:ext>
            </a:extLst>
          </p:cNvPr>
          <p:cNvGrpSpPr/>
          <p:nvPr userDrawn="1"/>
        </p:nvGrpSpPr>
        <p:grpSpPr>
          <a:xfrm>
            <a:off x="445129" y="6750768"/>
            <a:ext cx="11553197" cy="98880"/>
            <a:chOff x="445128" y="6559056"/>
            <a:chExt cx="11553197" cy="98882"/>
          </a:xfrm>
        </p:grpSpPr>
        <p:sp>
          <p:nvSpPr>
            <p:cNvPr id="8" name="TextBox 7">
              <a:extLst>
                <a:ext uri="{FF2B5EF4-FFF2-40B4-BE49-F238E27FC236}">
                  <a16:creationId xmlns:a16="http://schemas.microsoft.com/office/drawing/2014/main" id="{AE9C5276-7B68-429C-9DA6-E4F27E0CA047}"/>
                </a:ext>
              </a:extLst>
            </p:cNvPr>
            <p:cNvSpPr txBox="1"/>
            <p:nvPr userDrawn="1"/>
          </p:nvSpPr>
          <p:spPr>
            <a:xfrm>
              <a:off x="445128" y="6559056"/>
              <a:ext cx="1003980" cy="98882"/>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9" name="Freeform: Shape 8">
              <a:extLst>
                <a:ext uri="{FF2B5EF4-FFF2-40B4-BE49-F238E27FC236}">
                  <a16:creationId xmlns:a16="http://schemas.microsoft.com/office/drawing/2014/main" id="{F2F457BA-782B-49BA-97AD-00B8135A75A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2" name="Title 1">
            <a:extLst>
              <a:ext uri="{FF2B5EF4-FFF2-40B4-BE49-F238E27FC236}">
                <a16:creationId xmlns:a16="http://schemas.microsoft.com/office/drawing/2014/main" id="{67C211DD-0FB3-45BD-B979-364AB50D224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015886108"/>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56" strike="noStrike">
                <a:solidFill>
                  <a:schemeClr val="tx1"/>
                </a:solidFill>
              </a:defRPr>
            </a:lvl1pPr>
          </a:lstStyle>
          <a:p>
            <a:r>
              <a:rPr lang="en-US"/>
              <a:t>Title</a:t>
            </a:r>
          </a:p>
        </p:txBody>
      </p:sp>
    </p:spTree>
    <p:extLst>
      <p:ext uri="{BB962C8B-B14F-4D97-AF65-F5344CB8AC3E}">
        <p14:creationId xmlns:p14="http://schemas.microsoft.com/office/powerpoint/2010/main" val="1193609995"/>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259314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17DE38B5-BBC7-42CE-B29C-E86707CBDAF4}"/>
              </a:ext>
            </a:extLst>
          </p:cNvPr>
          <p:cNvSpPr>
            <a:spLocks noGrp="1"/>
          </p:cNvSpPr>
          <p:nvPr>
            <p:ph type="body" sz="quarter" idx="10"/>
          </p:nvPr>
        </p:nvSpPr>
        <p:spPr>
          <a:xfrm>
            <a:off x="595914" y="997740"/>
            <a:ext cx="11246266" cy="467179"/>
          </a:xfrm>
        </p:spPr>
        <p:txBody>
          <a:bodyPr/>
          <a:lstStyle>
            <a:lvl1pPr marL="0" indent="0" algn="ctr">
              <a:buNone/>
              <a:defRPr sz="2040"/>
            </a:lvl1pPr>
            <a:lvl2pPr marL="0" indent="0" algn="ctr">
              <a:buNone/>
              <a:defRPr/>
            </a:lvl2pPr>
            <a:lvl3pPr marL="0" indent="0" algn="ctr">
              <a:buNone/>
              <a:defRPr/>
            </a:lvl3pPr>
            <a:lvl4pPr marL="0" indent="0" algn="ctr">
              <a:buNone/>
              <a:defRPr/>
            </a:lvl4pPr>
            <a:lvl5pPr marL="0" indent="0" algn="ctr">
              <a:buNone/>
              <a:defRPr/>
            </a:lvl5pPr>
          </a:lstStyle>
          <a:p>
            <a:pPr lvl="0"/>
            <a:r>
              <a:rPr lang="en-US"/>
              <a:t>Click to edit Master text styles</a:t>
            </a:r>
          </a:p>
        </p:txBody>
      </p:sp>
    </p:spTree>
    <p:extLst>
      <p:ext uri="{BB962C8B-B14F-4D97-AF65-F5344CB8AC3E}">
        <p14:creationId xmlns:p14="http://schemas.microsoft.com/office/powerpoint/2010/main" val="42826701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7" y="3090314"/>
            <a:ext cx="9823498" cy="1828800"/>
          </a:xfrm>
          <a:noFill/>
        </p:spPr>
        <p:txBody>
          <a:bodyPr lIns="0" tIns="0" rIns="0" bIns="182880" anchor="b" anchorCtr="0"/>
          <a:lstStyle>
            <a:lvl1pPr>
              <a:defRPr sz="4799"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399"/>
            </a:lvl3pPr>
            <a:lvl4pPr>
              <a:defRPr sz="1399"/>
            </a:lvl4pPr>
            <a:lvl5pPr>
              <a:defRPr sz="104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7374455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3" y="4944166"/>
            <a:ext cx="9801726"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1" y="3090314"/>
            <a:ext cx="9823498" cy="1828800"/>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830" y="483228"/>
            <a:ext cx="1362456" cy="194066"/>
          </a:xfrm>
          <a:prstGeom prst="rect">
            <a:avLst/>
          </a:prstGeom>
        </p:spPr>
      </p:pic>
    </p:spTree>
    <p:extLst>
      <p:ext uri="{BB962C8B-B14F-4D97-AF65-F5344CB8AC3E}">
        <p14:creationId xmlns:p14="http://schemas.microsoft.com/office/powerpoint/2010/main" val="22334677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10" name="Picture 9" descr="A person standing in a room&#10;&#10;Description automatically generated">
            <a:extLst>
              <a:ext uri="{FF2B5EF4-FFF2-40B4-BE49-F238E27FC236}">
                <a16:creationId xmlns:a16="http://schemas.microsoft.com/office/drawing/2014/main" id="{4DF305EE-63F9-4CA6-BD56-FE717E6B0048}"/>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 y="0"/>
            <a:ext cx="12436476" cy="6994525"/>
          </a:xfrm>
          <a:prstGeom prst="rect">
            <a:avLst/>
          </a:prstGeom>
        </p:spPr>
      </p:pic>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6"/>
            <a:ext cx="6637838"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9835913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userDrawn="1"/>
        </p:nvGrpSpPr>
        <p:grpSpPr>
          <a:xfrm>
            <a:off x="0" y="-1"/>
            <a:ext cx="12436475"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userDrawn="1"/>
        </p:nvSpPr>
        <p:spPr bwMode="auto">
          <a:xfrm>
            <a:off x="437278" y="2204497"/>
            <a:ext cx="7627938"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738664"/>
          </a:xfrm>
        </p:spPr>
        <p:txBody>
          <a:bodyPr/>
          <a:lstStyle>
            <a:lvl1pPr>
              <a:defRPr sz="1800">
                <a:solidFill>
                  <a:schemeClr val="tx1"/>
                </a:solidFill>
              </a:defRPr>
            </a:lvl1pPr>
            <a:lvl2pPr>
              <a:defRPr sz="1800">
                <a:solidFill>
                  <a:schemeClr val="tx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992671768"/>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1192214"/>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4"/>
            <a:ext cx="3914774" cy="3862387"/>
          </a:xfrm>
        </p:spPr>
        <p:txBody>
          <a:bodyPr wrap="square" lIns="0" tIns="0" rIns="0" bIns="0">
            <a:noAutofit/>
          </a:bodyPr>
          <a:lstStyle>
            <a:lvl1pPr marL="0" indent="0" defTabSz="517426">
              <a:spcAft>
                <a:spcPts val="500"/>
              </a:spcAft>
              <a:buNone/>
              <a:defRPr sz="1800" spc="0" baseline="0">
                <a:solidFill>
                  <a:schemeClr val="tx2"/>
                </a:solidFill>
              </a:defRPr>
            </a:lvl1pPr>
            <a:lvl2pPr marL="228557" indent="0">
              <a:buNone/>
              <a:defRPr sz="1800"/>
            </a:lvl2pPr>
            <a:lvl3pPr marL="457112" indent="0">
              <a:buNone/>
              <a:defRPr sz="1800"/>
            </a:lvl3pPr>
            <a:lvl4pPr marL="685669" indent="0">
              <a:buNone/>
              <a:defRPr sz="1800"/>
            </a:lvl4pPr>
            <a:lvl5pPr marL="914224"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806047582"/>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9" y="1961080"/>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9" y="3214124"/>
            <a:ext cx="11533187"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9" y="4439603"/>
            <a:ext cx="11533187" cy="338554"/>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33653395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201863"/>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7" y="2201863"/>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3"/>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540896183"/>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9" y="1960861"/>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9"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3"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4"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12676460"/>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983199997"/>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2" y="1631571"/>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4" y="1631571"/>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90"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69786446"/>
      </p:ext>
    </p:extLst>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4"/>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2"/>
            <a:ext cx="1727200" cy="28731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90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8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4"/>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900" y="2201864"/>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80" y="2201864"/>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4"/>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4"/>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4"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6"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65929995"/>
      </p:ext>
    </p:extLst>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448314218"/>
      </p:ext>
    </p:extLst>
  </p:cSld>
  <p:clrMapOvr>
    <a:masterClrMapping/>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2"/>
                </a:solidFill>
              </a:defRPr>
            </a:lvl1pPr>
          </a:lstStyle>
          <a:p>
            <a:pPr marL="0" lvl="0">
              <a:lnSpc>
                <a:spcPts val="5599"/>
              </a:lnSpc>
            </a:pPr>
            <a:r>
              <a:rPr lang="en-US"/>
              <a:t>Section title</a:t>
            </a:r>
          </a:p>
        </p:txBody>
      </p:sp>
    </p:spTree>
    <p:extLst>
      <p:ext uri="{BB962C8B-B14F-4D97-AF65-F5344CB8AC3E}">
        <p14:creationId xmlns:p14="http://schemas.microsoft.com/office/powerpoint/2010/main" val="20334847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41113258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5653087" cy="411162"/>
          </a:xfrm>
        </p:spPr>
        <p:txBody>
          <a:bodyPr wrap="square" lIns="0" tIns="0" rIns="0" bIns="0">
            <a:spAutoFit/>
          </a:bodyPr>
          <a:lstStyle>
            <a:lvl1pPr>
              <a:lnSpc>
                <a:spcPts val="3199"/>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7"/>
            <a:ext cx="4919662" cy="2755420"/>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9" y="1960861"/>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042990596"/>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9" y="2201864"/>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8" y="2201864"/>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4"/>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4"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4181720821"/>
      </p:ext>
    </p:extLst>
  </p:cSld>
  <p:clrMapOvr>
    <a:masterClrMapping/>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9" y="1961080"/>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9"/>
            <a:ext cx="4853622" cy="2571524"/>
          </a:xfrm>
        </p:spPr>
        <p:txBody>
          <a:bodyPr lIns="0" tIns="0" rIns="0" bIns="0"/>
          <a:lstStyle>
            <a:lvl1pPr marL="285695" indent="-285695">
              <a:lnSpc>
                <a:spcPts val="1800"/>
              </a:lnSpc>
              <a:spcBef>
                <a:spcPts val="0"/>
              </a:spcBef>
              <a:buFont typeface="Arial" panose="020B0604020202020204" pitchFamily="34" charset="0"/>
              <a:buChar char="•"/>
              <a:defRPr sz="1399" b="0" i="0" spc="0">
                <a:solidFill>
                  <a:schemeClr val="tx1"/>
                </a:solidFill>
                <a:latin typeface="+mn-lt"/>
              </a:defRPr>
            </a:lvl1pPr>
            <a:lvl2pPr marL="0" indent="0">
              <a:lnSpc>
                <a:spcPts val="1800"/>
              </a:lnSpc>
              <a:spcBef>
                <a:spcPts val="0"/>
              </a:spcBef>
              <a:buNone/>
              <a:defRPr sz="1399">
                <a:solidFill>
                  <a:schemeClr val="tx1"/>
                </a:solidFill>
              </a:defRPr>
            </a:lvl2pPr>
            <a:lvl3pPr marL="457112" indent="0">
              <a:buNone/>
              <a:defRPr/>
            </a:lvl3pPr>
            <a:lvl4pPr marL="685669" indent="0">
              <a:buNone/>
              <a:defRPr/>
            </a:lvl4pPr>
            <a:lvl5pPr marL="91422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24735170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8" y="1961079"/>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8"/>
            <a:ext cx="4853622" cy="2522101"/>
          </a:xfr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50"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9"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380731602"/>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4" y="496641"/>
            <a:ext cx="11087895" cy="6497884"/>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3557697"/>
            <a:ext cx="7832726" cy="557637"/>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94753111"/>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40" y="1989615"/>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6" y="5973763"/>
            <a:ext cx="3690937" cy="307777"/>
          </a:xfrm>
        </p:spPr>
        <p:txBody>
          <a:bodyPr lIns="0" tIns="0" rIns="0" bIns="0"/>
          <a:lstStyle>
            <a:lvl1pPr marL="0" indent="0">
              <a:lnSpc>
                <a:spcPts val="1199"/>
              </a:lnSpc>
              <a:spcBef>
                <a:spcPts val="900"/>
              </a:spcBef>
              <a:buFont typeface="Arial" panose="020B0604020202020204" pitchFamily="34" charset="0"/>
              <a:buNone/>
              <a:defRPr sz="1000" b="0" i="0" spc="0">
                <a:solidFill>
                  <a:schemeClr val="tx1"/>
                </a:solidFill>
                <a:latin typeface="+mn-lt"/>
              </a:defRPr>
            </a:lvl1pPr>
            <a:lvl2pPr marL="0" marR="0" indent="0" algn="l" defTabSz="932563" rtl="0" eaLnBrk="1" fontAlgn="auto" latinLnBrk="0" hangingPunct="1">
              <a:lnSpc>
                <a:spcPts val="1199"/>
              </a:lnSpc>
              <a:spcBef>
                <a:spcPts val="450"/>
              </a:spcBef>
              <a:spcAft>
                <a:spcPts val="0"/>
              </a:spcAft>
              <a:buClrTx/>
              <a:buSzPct val="90000"/>
              <a:buFont typeface="Arial" panose="020B0604020202020204" pitchFamily="34" charset="0"/>
              <a:buNone/>
              <a:tabLst/>
              <a:defRPr sz="1000">
                <a:solidFill>
                  <a:schemeClr val="tx1"/>
                </a:solidFill>
              </a:defRPr>
            </a:lvl2pPr>
            <a:lvl3pPr marL="457112" indent="0">
              <a:buNone/>
              <a:defRPr/>
            </a:lvl3pPr>
            <a:lvl4pPr marL="685669" indent="0">
              <a:buNone/>
              <a:defRPr/>
            </a:lvl4pPr>
            <a:lvl5pPr marL="914224"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9"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9" y="1989615"/>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5" y="1989615"/>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5"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6"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585054413"/>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9" y="4002986"/>
            <a:ext cx="11533187" cy="557637"/>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562992941"/>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4"/>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9" y="1882012"/>
            <a:ext cx="760412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78" y="448055"/>
            <a:ext cx="1362456" cy="194066"/>
          </a:xfrm>
          <a:prstGeom prst="rect">
            <a:avLst/>
          </a:prstGeom>
        </p:spPr>
      </p:pic>
    </p:spTree>
    <p:extLst>
      <p:ext uri="{BB962C8B-B14F-4D97-AF65-F5344CB8AC3E}">
        <p14:creationId xmlns:p14="http://schemas.microsoft.com/office/powerpoint/2010/main" val="34085026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4" name="Text Placeholder 6"/>
          <p:cNvSpPr>
            <a:spLocks noGrp="1"/>
          </p:cNvSpPr>
          <p:nvPr>
            <p:ph type="body" sz="quarter" idx="11" hasCustomPrompt="1"/>
          </p:nvPr>
        </p:nvSpPr>
        <p:spPr>
          <a:xfrm>
            <a:off x="5" y="6363076"/>
            <a:ext cx="12436476" cy="631450"/>
          </a:xfrm>
          <a:prstGeom prst="rect">
            <a:avLst/>
          </a:prstGeom>
          <a:solidFill>
            <a:srgbClr val="FFFF99"/>
          </a:solidFill>
        </p:spPr>
        <p:txBody>
          <a:bodyPr wrap="square" lIns="128019" tIns="64010" rIns="128019" bIns="64010" anchor="b" anchorCtr="0">
            <a:noAutofit/>
          </a:bodyPr>
          <a:lstStyle>
            <a:lvl1pPr algn="r">
              <a:buFont typeface="Arial" pitchFamily="34" charset="0"/>
              <a:buNone/>
              <a:defRPr sz="3000" spc="-4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5" name="Text Placeholder 5"/>
          <p:cNvSpPr>
            <a:spLocks noGrp="1"/>
          </p:cNvSpPr>
          <p:nvPr>
            <p:ph type="body" sz="quarter" idx="12" hasCustomPrompt="1"/>
          </p:nvPr>
        </p:nvSpPr>
        <p:spPr>
          <a:xfrm>
            <a:off x="0" y="1"/>
            <a:ext cx="12436475" cy="1257442"/>
          </a:xfrm>
        </p:spPr>
        <p:txBody>
          <a:bodyPr lIns="393192" tIns="393192" bIns="91440">
            <a:normAutofit/>
          </a:bodyPr>
          <a:lstStyle>
            <a:lvl1pPr marL="0" indent="0">
              <a:buNone/>
              <a:defRPr sz="4488">
                <a:solidFill>
                  <a:schemeClr val="tx1"/>
                </a:solidFill>
                <a:latin typeface="+mj-lt"/>
              </a:defRPr>
            </a:lvl1pPr>
          </a:lstStyle>
          <a:p>
            <a:pPr lvl="0"/>
            <a:r>
              <a:rPr lang="en-US"/>
              <a:t>Click to edit Master title style</a:t>
            </a:r>
          </a:p>
        </p:txBody>
      </p:sp>
      <p:sp>
        <p:nvSpPr>
          <p:cNvPr id="7" name="Text Placeholder 6"/>
          <p:cNvSpPr>
            <a:spLocks noGrp="1"/>
          </p:cNvSpPr>
          <p:nvPr>
            <p:ph type="body" sz="quarter" idx="13"/>
          </p:nvPr>
        </p:nvSpPr>
        <p:spPr>
          <a:xfrm>
            <a:off x="396908" y="1258045"/>
            <a:ext cx="12039567" cy="1600438"/>
          </a:xfrm>
        </p:spPr>
        <p:txBody>
          <a:bodyPr/>
          <a:lstStyle>
            <a:lvl1pPr marL="0" indent="0">
              <a:buNone/>
              <a:defRPr/>
            </a:lvl1pPr>
            <a:lvl2pPr marL="466120" indent="0">
              <a:buNone/>
              <a:defRPr/>
            </a:lvl2pPr>
            <a:lvl3pPr marL="932239" indent="0">
              <a:buNone/>
              <a:defRPr/>
            </a:lvl3pPr>
            <a:lvl4pPr marL="1398358" indent="0">
              <a:buNone/>
              <a:defRPr/>
            </a:lvl4pPr>
            <a:lvl5pPr marL="186447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23452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83D54-67A5-4882-984E-EB2ED6AA5CB6}"/>
              </a:ext>
            </a:extLst>
          </p:cNvPr>
          <p:cNvSpPr>
            <a:spLocks noGrp="1"/>
          </p:cNvSpPr>
          <p:nvPr>
            <p:ph type="ctrTitle"/>
          </p:nvPr>
        </p:nvSpPr>
        <p:spPr>
          <a:xfrm>
            <a:off x="1554560" y="1144706"/>
            <a:ext cx="9327356" cy="2435131"/>
          </a:xfrm>
        </p:spPr>
        <p:txBody>
          <a:bodyPr anchor="b"/>
          <a:lstStyle>
            <a:lvl1pPr algn="ctr">
              <a:defRPr sz="6117"/>
            </a:lvl1pPr>
          </a:lstStyle>
          <a:p>
            <a:r>
              <a:rPr lang="en-US"/>
              <a:t>Click to edit Master title style</a:t>
            </a:r>
          </a:p>
        </p:txBody>
      </p:sp>
      <p:sp>
        <p:nvSpPr>
          <p:cNvPr id="3" name="Subtitle 2">
            <a:extLst>
              <a:ext uri="{FF2B5EF4-FFF2-40B4-BE49-F238E27FC236}">
                <a16:creationId xmlns:a16="http://schemas.microsoft.com/office/drawing/2014/main" id="{B920B703-3DBC-4367-957B-B7A046B18FC9}"/>
              </a:ext>
            </a:extLst>
          </p:cNvPr>
          <p:cNvSpPr>
            <a:spLocks noGrp="1"/>
          </p:cNvSpPr>
          <p:nvPr>
            <p:ph type="subTitle" idx="1"/>
          </p:nvPr>
        </p:nvSpPr>
        <p:spPr>
          <a:xfrm>
            <a:off x="1554560" y="3673746"/>
            <a:ext cx="9327356" cy="561372"/>
          </a:xfrm>
        </p:spPr>
        <p:txBody>
          <a:bodyPr/>
          <a:lstStyle>
            <a:lvl1pPr marL="0" indent="0" algn="ctr">
              <a:buNone/>
              <a:defRPr sz="2448"/>
            </a:lvl1pPr>
            <a:lvl2pPr marL="466209" indent="0" algn="ctr">
              <a:buNone/>
              <a:defRPr sz="2040"/>
            </a:lvl2pPr>
            <a:lvl3pPr marL="932418" indent="0" algn="ctr">
              <a:buNone/>
              <a:defRPr sz="1836"/>
            </a:lvl3pPr>
            <a:lvl4pPr marL="1398627" indent="0" algn="ctr">
              <a:buNone/>
              <a:defRPr sz="1632"/>
            </a:lvl4pPr>
            <a:lvl5pPr marL="1864835" indent="0" algn="ctr">
              <a:buNone/>
              <a:defRPr sz="1632"/>
            </a:lvl5pPr>
            <a:lvl6pPr marL="2331044" indent="0" algn="ctr">
              <a:buNone/>
              <a:defRPr sz="1632"/>
            </a:lvl6pPr>
            <a:lvl7pPr marL="2797253" indent="0" algn="ctr">
              <a:buNone/>
              <a:defRPr sz="1632"/>
            </a:lvl7pPr>
            <a:lvl8pPr marL="3263461" indent="0" algn="ctr">
              <a:buNone/>
              <a:defRPr sz="1632"/>
            </a:lvl8pPr>
            <a:lvl9pPr marL="3729669"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E201B030-2BA1-4B94-9DC5-D974852B1BD9}"/>
              </a:ext>
            </a:extLst>
          </p:cNvPr>
          <p:cNvSpPr>
            <a:spLocks noGrp="1"/>
          </p:cNvSpPr>
          <p:nvPr>
            <p:ph type="dt" sz="half" idx="10"/>
          </p:nvPr>
        </p:nvSpPr>
        <p:spPr/>
        <p:txBody>
          <a:bodyPr/>
          <a:lstStyle/>
          <a:p>
            <a:fld id="{6DDE6AB9-D324-4680-8290-B3585BD845E8}" type="datetimeFigureOut">
              <a:rPr lang="en-US" smtClean="0"/>
              <a:t>9/24/20</a:t>
            </a:fld>
            <a:endParaRPr lang="en-US"/>
          </a:p>
        </p:txBody>
      </p:sp>
      <p:sp>
        <p:nvSpPr>
          <p:cNvPr id="5" name="Footer Placeholder 4">
            <a:extLst>
              <a:ext uri="{FF2B5EF4-FFF2-40B4-BE49-F238E27FC236}">
                <a16:creationId xmlns:a16="http://schemas.microsoft.com/office/drawing/2014/main" id="{0B7517C5-5FC6-4B48-A7BD-6503BC97FA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942C34-D5CF-42F9-905B-27DE941BAA70}"/>
              </a:ext>
            </a:extLst>
          </p:cNvPr>
          <p:cNvSpPr>
            <a:spLocks noGrp="1"/>
          </p:cNvSpPr>
          <p:nvPr>
            <p:ph type="sldNum" sz="quarter" idx="12"/>
          </p:nvPr>
        </p:nvSpPr>
        <p:spPr/>
        <p:txBody>
          <a:bodyPr/>
          <a:lstStyle/>
          <a:p>
            <a:fld id="{EFFB2790-B50B-4E6A-8683-8362436C2CC1}" type="slidenum">
              <a:rPr lang="en-US" smtClean="0"/>
              <a:t>‹#›</a:t>
            </a:fld>
            <a:endParaRPr lang="en-US"/>
          </a:p>
        </p:txBody>
      </p:sp>
    </p:spTree>
    <p:extLst>
      <p:ext uri="{BB962C8B-B14F-4D97-AF65-F5344CB8AC3E}">
        <p14:creationId xmlns:p14="http://schemas.microsoft.com/office/powerpoint/2010/main" val="22697194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49"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8"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85303834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3" y="496641"/>
            <a:ext cx="11087895" cy="6497884"/>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1633858"/>
            <a:ext cx="7832726" cy="4405313"/>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1989614"/>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5" y="5973763"/>
            <a:ext cx="3690937" cy="307777"/>
          </a:xfrm>
        </p:spPr>
        <p:txBody>
          <a:bodyPr lIns="0" tIns="0" rIns="0" bIns="0"/>
          <a:lstStyle>
            <a:lvl1pPr marL="0" indent="0">
              <a:lnSpc>
                <a:spcPts val="1200"/>
              </a:lnSpc>
              <a:spcBef>
                <a:spcPts val="900"/>
              </a:spcBef>
              <a:buFont typeface="Arial" panose="020B0604020202020204" pitchFamily="34" charset="0"/>
              <a:buNone/>
              <a:defRPr sz="1000" b="0" i="0" spc="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8"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8" y="1989614"/>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4" y="1989614"/>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4"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8" y="2201862"/>
            <a:ext cx="11533187" cy="415988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2" y="4944165"/>
            <a:ext cx="9801726"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0" y="3090314"/>
            <a:ext cx="9823498" cy="1828800"/>
          </a:xfrm>
          <a:noFill/>
        </p:spPr>
        <p:txBody>
          <a:bodyPr lIns="0" tIns="0" rIns="0" bIns="182880" anchor="b" anchorCtr="0"/>
          <a:lstStyle>
            <a:lvl1pPr>
              <a:defRPr sz="4800"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829" y="483228"/>
            <a:ext cx="1362456" cy="194066"/>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3"/>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8" y="1882011"/>
            <a:ext cx="7604125" cy="1502728"/>
          </a:xfrm>
          <a:noFill/>
        </p:spPr>
        <p:txBody>
          <a:bodyPr lIns="0" tIns="0" rIns="0" bIns="0" anchor="t" anchorCtr="0"/>
          <a:lstStyle>
            <a:lvl1pPr>
              <a:lnSpc>
                <a:spcPct val="100000"/>
              </a:lnSpc>
              <a:spcAft>
                <a:spcPts val="1300"/>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77" y="448056"/>
            <a:ext cx="1362456" cy="194066"/>
          </a:xfrm>
          <a:prstGeom prst="rect">
            <a:avLst/>
          </a:prstGeom>
        </p:spPr>
      </p:pic>
    </p:spTree>
    <p:extLst>
      <p:ext uri="{BB962C8B-B14F-4D97-AF65-F5344CB8AC3E}">
        <p14:creationId xmlns:p14="http://schemas.microsoft.com/office/powerpoint/2010/main" val="8538443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53089726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D4DD7E-EE1C-400C-9060-766A6BA6E372}" type="datetimeFigureOut">
              <a:rPr lang="en-US" smtClean="0"/>
              <a:t>9/24/20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3ACBA7-D34F-4E85-AFC5-8459997DF9FA}" type="slidenum">
              <a:rPr lang="en-US" smtClean="0"/>
              <a:t>‹#›</a:t>
            </a:fld>
            <a:endParaRPr lang="en-US"/>
          </a:p>
        </p:txBody>
      </p:sp>
    </p:spTree>
    <p:extLst>
      <p:ext uri="{BB962C8B-B14F-4D97-AF65-F5344CB8AC3E}">
        <p14:creationId xmlns:p14="http://schemas.microsoft.com/office/powerpoint/2010/main" val="10497032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Slide Photo_Option">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2" y="1028"/>
            <a:ext cx="12436474" cy="6992469"/>
          </a:xfrm>
          <a:prstGeom prst="rect">
            <a:avLst/>
          </a:prstGeom>
        </p:spPr>
      </p:pic>
      <p:sp>
        <p:nvSpPr>
          <p:cNvPr id="12" name="Rectangle 11"/>
          <p:cNvSpPr/>
          <p:nvPr/>
        </p:nvSpPr>
        <p:spPr bwMode="auto">
          <a:xfrm>
            <a:off x="269179" y="4710942"/>
            <a:ext cx="6402452" cy="365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a:xfrm>
            <a:off x="0" y="3025833"/>
            <a:ext cx="12436475" cy="3967664"/>
          </a:xfrm>
          <a:prstGeom prst="rect">
            <a:avLst/>
          </a:prstGeom>
          <a:gradFill>
            <a:gsLst>
              <a:gs pos="0">
                <a:srgbClr val="010A07">
                  <a:alpha val="0"/>
                </a:srgbClr>
              </a:gs>
              <a:gs pos="100000">
                <a:srgbClr val="010A07">
                  <a:alpha val="92000"/>
                </a:srgbClr>
              </a:gs>
            </a:gsLst>
            <a:lin ang="5400000" scaled="1"/>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3" name="Title 1"/>
          <p:cNvSpPr>
            <a:spLocks noGrp="1"/>
          </p:cNvSpPr>
          <p:nvPr>
            <p:ph type="title" hasCustomPrompt="1"/>
          </p:nvPr>
        </p:nvSpPr>
        <p:spPr bwMode="auto">
          <a:xfrm>
            <a:off x="262515" y="4667664"/>
            <a:ext cx="8522498" cy="1280160"/>
          </a:xfrm>
          <a:noFill/>
        </p:spPr>
        <p:txBody>
          <a:bodyPr lIns="146304" tIns="91440" rIns="146304" bIns="0" anchor="b" anchorCtr="0"/>
          <a:lstStyle>
            <a:lvl1pPr marL="0" algn="l" defTabSz="914224" rtl="0" eaLnBrk="1" latinLnBrk="0" hangingPunct="1">
              <a:defRPr lang="en-US" sz="5000" b="0" kern="1200" spc="-150" dirty="0">
                <a:solidFill>
                  <a:srgbClr val="FFFFFF"/>
                </a:solidFill>
                <a:latin typeface="Segoe UI Semibold" panose="020B0702040204020203" pitchFamily="34" charset="0"/>
                <a:ea typeface="+mn-ea"/>
                <a:cs typeface="Segoe UI Semibold" panose="020B0702040204020203" pitchFamily="34" charset="0"/>
              </a:defRPr>
            </a:lvl1pPr>
          </a:lstStyle>
          <a:p>
            <a:r>
              <a:rPr lang="en-US"/>
              <a:t>Presentation title</a:t>
            </a:r>
          </a:p>
        </p:txBody>
      </p:sp>
      <p:sp>
        <p:nvSpPr>
          <p:cNvPr id="14" name="Text Placeholder 2"/>
          <p:cNvSpPr>
            <a:spLocks noGrp="1"/>
          </p:cNvSpPr>
          <p:nvPr>
            <p:ph type="body" sz="quarter" idx="14" hasCustomPrompt="1"/>
          </p:nvPr>
        </p:nvSpPr>
        <p:spPr bwMode="auto">
          <a:xfrm>
            <a:off x="269176" y="5957244"/>
            <a:ext cx="8522498" cy="485614"/>
          </a:xfrm>
          <a:prstGeom prst="rect">
            <a:avLst/>
          </a:prstGeom>
        </p:spPr>
        <p:txBody>
          <a:bodyPr tIns="0" bIns="109728">
            <a:noAutofit/>
          </a:bodyPr>
          <a:lstStyle>
            <a:lvl1pPr marL="0" indent="0" algn="l" defTabSz="914224" rtl="0" eaLnBrk="1" latinLnBrk="0" hangingPunct="1">
              <a:spcBef>
                <a:spcPts val="0"/>
              </a:spcBef>
              <a:buNone/>
              <a:defRPr lang="en-US" sz="2500" kern="1200" spc="-150" baseline="0" dirty="0" smtClean="0">
                <a:solidFill>
                  <a:srgbClr val="FFFFFF"/>
                </a:solidFill>
                <a:latin typeface="+mn-lt"/>
                <a:ea typeface="+mn-ea"/>
                <a:cs typeface="Bodoni Std Bold Italic"/>
              </a:defRPr>
            </a:lvl1pPr>
          </a:lstStyle>
          <a:p>
            <a:pPr lvl="0"/>
            <a:r>
              <a:rPr lang="en-US"/>
              <a:t>Subtitle</a:t>
            </a:r>
          </a:p>
        </p:txBody>
      </p:sp>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19402" y="5758108"/>
            <a:ext cx="2045182" cy="752204"/>
          </a:xfrm>
          <a:prstGeom prst="rect">
            <a:avLst/>
          </a:prstGeom>
        </p:spPr>
      </p:pic>
    </p:spTree>
    <p:extLst>
      <p:ext uri="{BB962C8B-B14F-4D97-AF65-F5344CB8AC3E}">
        <p14:creationId xmlns:p14="http://schemas.microsoft.com/office/powerpoint/2010/main" val="82006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_Slide_blank">
    <p:spTree>
      <p:nvGrpSpPr>
        <p:cNvPr id="1" name=""/>
        <p:cNvGrpSpPr/>
        <p:nvPr/>
      </p:nvGrpSpPr>
      <p:grpSpPr>
        <a:xfrm>
          <a:off x="0" y="0"/>
          <a:ext cx="0" cy="0"/>
          <a:chOff x="0" y="0"/>
          <a:chExt cx="0" cy="0"/>
        </a:xfrm>
      </p:grpSpPr>
      <p:sp>
        <p:nvSpPr>
          <p:cNvPr id="3" name="Rectangle 2"/>
          <p:cNvSpPr/>
          <p:nvPr/>
        </p:nvSpPr>
        <p:spPr bwMode="auto">
          <a:xfrm>
            <a:off x="269179" y="4710942"/>
            <a:ext cx="6402452" cy="365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solidFill>
                <a:schemeClr val="tx1"/>
              </a:solidFill>
              <a:ea typeface="Segoe UI" pitchFamily="34" charset="0"/>
              <a:cs typeface="Segoe UI" pitchFamily="34" charset="0"/>
            </a:endParaRPr>
          </a:p>
        </p:txBody>
      </p:sp>
      <p:sp>
        <p:nvSpPr>
          <p:cNvPr id="4" name="Title 1"/>
          <p:cNvSpPr>
            <a:spLocks noGrp="1"/>
          </p:cNvSpPr>
          <p:nvPr>
            <p:ph type="title" hasCustomPrompt="1"/>
          </p:nvPr>
        </p:nvSpPr>
        <p:spPr bwMode="auto">
          <a:xfrm>
            <a:off x="262515" y="4667664"/>
            <a:ext cx="8522498" cy="1280160"/>
          </a:xfrm>
          <a:noFill/>
        </p:spPr>
        <p:txBody>
          <a:bodyPr lIns="146304" tIns="91440" rIns="146304" bIns="0" anchor="b" anchorCtr="0"/>
          <a:lstStyle>
            <a:lvl1pPr marL="0" algn="l" defTabSz="914224" rtl="0" eaLnBrk="1" latinLnBrk="0" hangingPunct="1">
              <a:defRPr lang="en-US" sz="5000" b="0" kern="1200" spc="-150" dirty="0">
                <a:solidFill>
                  <a:schemeClr val="tx1"/>
                </a:solidFill>
                <a:latin typeface="Segoe UI Semibold" panose="020B0702040204020203" pitchFamily="34" charset="0"/>
                <a:ea typeface="+mn-ea"/>
                <a:cs typeface="Segoe UI Semibold" panose="020B0702040204020203" pitchFamily="34" charset="0"/>
              </a:defRPr>
            </a:lvl1pPr>
          </a:lstStyle>
          <a:p>
            <a:r>
              <a:rPr lang="en-US"/>
              <a:t>Presentation title</a:t>
            </a:r>
          </a:p>
        </p:txBody>
      </p:sp>
      <p:sp>
        <p:nvSpPr>
          <p:cNvPr id="5" name="Text Placeholder 2"/>
          <p:cNvSpPr>
            <a:spLocks noGrp="1"/>
          </p:cNvSpPr>
          <p:nvPr>
            <p:ph type="body" sz="quarter" idx="14" hasCustomPrompt="1"/>
          </p:nvPr>
        </p:nvSpPr>
        <p:spPr bwMode="auto">
          <a:xfrm>
            <a:off x="269176" y="5957244"/>
            <a:ext cx="8522498" cy="485614"/>
          </a:xfrm>
          <a:prstGeom prst="rect">
            <a:avLst/>
          </a:prstGeom>
        </p:spPr>
        <p:txBody>
          <a:bodyPr tIns="0" bIns="109728">
            <a:noAutofit/>
          </a:bodyPr>
          <a:lstStyle>
            <a:lvl1pPr marL="0" indent="0" algn="l" defTabSz="914224" rtl="0" eaLnBrk="1" latinLnBrk="0" hangingPunct="1">
              <a:spcBef>
                <a:spcPts val="0"/>
              </a:spcBef>
              <a:buNone/>
              <a:defRPr lang="en-US" sz="2500" kern="1200" spc="-150" baseline="0" dirty="0" smtClean="0">
                <a:solidFill>
                  <a:schemeClr val="tx1"/>
                </a:solidFill>
                <a:latin typeface="+mn-lt"/>
                <a:ea typeface="+mn-ea"/>
                <a:cs typeface="Bodoni Std Bold Italic"/>
              </a:defRPr>
            </a:lvl1pPr>
          </a:lstStyle>
          <a:p>
            <a:pPr lvl="0"/>
            <a:r>
              <a:rPr lang="en-US"/>
              <a:t>Subtitle</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19402" y="5915805"/>
            <a:ext cx="2045182" cy="436810"/>
          </a:xfrm>
          <a:prstGeom prst="rect">
            <a:avLst/>
          </a:prstGeom>
        </p:spPr>
      </p:pic>
    </p:spTree>
    <p:extLst>
      <p:ext uri="{BB962C8B-B14F-4D97-AF65-F5344CB8AC3E}">
        <p14:creationId xmlns:p14="http://schemas.microsoft.com/office/powerpoint/2010/main" val="109288215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_Slide_blank_dark">
    <p:bg>
      <p:bgRef idx="1001">
        <a:schemeClr val="bg2"/>
      </p:bgRef>
    </p:bg>
    <p:spTree>
      <p:nvGrpSpPr>
        <p:cNvPr id="1" name=""/>
        <p:cNvGrpSpPr/>
        <p:nvPr/>
      </p:nvGrpSpPr>
      <p:grpSpPr>
        <a:xfrm>
          <a:off x="0" y="0"/>
          <a:ext cx="0" cy="0"/>
          <a:chOff x="0" y="0"/>
          <a:chExt cx="0" cy="0"/>
        </a:xfrm>
      </p:grpSpPr>
      <p:sp>
        <p:nvSpPr>
          <p:cNvPr id="12" name="Rectangle 11"/>
          <p:cNvSpPr/>
          <p:nvPr/>
        </p:nvSpPr>
        <p:spPr bwMode="auto">
          <a:xfrm>
            <a:off x="269179" y="4710942"/>
            <a:ext cx="6402452" cy="365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Title 1"/>
          <p:cNvSpPr>
            <a:spLocks noGrp="1"/>
          </p:cNvSpPr>
          <p:nvPr>
            <p:ph type="title" hasCustomPrompt="1"/>
          </p:nvPr>
        </p:nvSpPr>
        <p:spPr bwMode="auto">
          <a:xfrm>
            <a:off x="262515" y="4667664"/>
            <a:ext cx="8522498" cy="1280160"/>
          </a:xfrm>
          <a:noFill/>
        </p:spPr>
        <p:txBody>
          <a:bodyPr lIns="146304" tIns="91440" rIns="146304" bIns="0" anchor="b" anchorCtr="0"/>
          <a:lstStyle>
            <a:lvl1pPr marL="0" algn="l" defTabSz="914224" rtl="0" eaLnBrk="1" latinLnBrk="0" hangingPunct="1">
              <a:defRPr lang="en-US" sz="5000" b="0" kern="1200" spc="-150" dirty="0">
                <a:solidFill>
                  <a:srgbClr val="FFFFFF"/>
                </a:solidFill>
                <a:latin typeface="Segoe UI Semibold" panose="020B0702040204020203" pitchFamily="34" charset="0"/>
                <a:ea typeface="+mn-ea"/>
                <a:cs typeface="Segoe UI Semibold" panose="020B0702040204020203" pitchFamily="34" charset="0"/>
              </a:defRPr>
            </a:lvl1pPr>
          </a:lstStyle>
          <a:p>
            <a:r>
              <a:rPr lang="en-US"/>
              <a:t>Presentation title</a:t>
            </a:r>
          </a:p>
        </p:txBody>
      </p:sp>
      <p:sp>
        <p:nvSpPr>
          <p:cNvPr id="14" name="Text Placeholder 2"/>
          <p:cNvSpPr>
            <a:spLocks noGrp="1"/>
          </p:cNvSpPr>
          <p:nvPr>
            <p:ph type="body" sz="quarter" idx="14" hasCustomPrompt="1"/>
          </p:nvPr>
        </p:nvSpPr>
        <p:spPr bwMode="auto">
          <a:xfrm>
            <a:off x="269176" y="5957244"/>
            <a:ext cx="8522498" cy="485614"/>
          </a:xfrm>
          <a:prstGeom prst="rect">
            <a:avLst/>
          </a:prstGeom>
        </p:spPr>
        <p:txBody>
          <a:bodyPr tIns="0" bIns="109728">
            <a:noAutofit/>
          </a:bodyPr>
          <a:lstStyle>
            <a:lvl1pPr marL="0" indent="0" algn="l" defTabSz="914224" rtl="0" eaLnBrk="1" latinLnBrk="0" hangingPunct="1">
              <a:spcBef>
                <a:spcPts val="0"/>
              </a:spcBef>
              <a:buNone/>
              <a:defRPr lang="en-US" sz="2500" kern="1200" spc="-150" baseline="0" dirty="0" smtClean="0">
                <a:solidFill>
                  <a:srgbClr val="FFFFFF"/>
                </a:solidFill>
                <a:latin typeface="+mn-lt"/>
                <a:ea typeface="+mn-ea"/>
                <a:cs typeface="Bodoni Std Bold Italic"/>
              </a:defRPr>
            </a:lvl1pPr>
          </a:lstStyle>
          <a:p>
            <a:pPr lvl="0"/>
            <a:r>
              <a:rPr lang="en-US"/>
              <a:t>Subtitle</a:t>
            </a:r>
          </a:p>
        </p:txBody>
      </p:sp>
      <p:pic>
        <p:nvPicPr>
          <p:cNvPr id="20" name="Picture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19402" y="5758108"/>
            <a:ext cx="2045182" cy="752204"/>
          </a:xfrm>
          <a:prstGeom prst="rect">
            <a:avLst/>
          </a:prstGeom>
        </p:spPr>
      </p:pic>
    </p:spTree>
    <p:extLst>
      <p:ext uri="{BB962C8B-B14F-4D97-AF65-F5344CB8AC3E}">
        <p14:creationId xmlns:p14="http://schemas.microsoft.com/office/powerpoint/2010/main" val="42653637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917575"/>
          </a:xfrm>
        </p:spPr>
        <p:txBody>
          <a:bodyPr/>
          <a:lstStyle>
            <a:lvl1pPr marL="0" algn="l" defTabSz="914053" rtl="0" eaLnBrk="1" latinLnBrk="0" hangingPunct="1">
              <a:spcBef>
                <a:spcPct val="0"/>
              </a:spcBef>
              <a:buNone/>
              <a:defRPr lang="en-US" sz="4080" b="0" i="0" u="none" kern="1200" spc="-150" baseline="0" dirty="0">
                <a:solidFill>
                  <a:schemeClr val="accent5">
                    <a:lumMod val="50000"/>
                  </a:schemeClr>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100016270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_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75289" y="1434527"/>
            <a:ext cx="11889141" cy="3234968"/>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359068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_Subtitl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822960"/>
          </a:xfrm>
        </p:spPr>
        <p:txBody>
          <a:bodyPr/>
          <a:lstStyle>
            <a:lvl1pPr marL="0" algn="l" defTabSz="914053" rtl="0" eaLnBrk="1" latinLnBrk="0" hangingPunct="1">
              <a:spcBef>
                <a:spcPct val="0"/>
              </a:spcBef>
              <a:buNone/>
              <a:defRPr lang="en-US" sz="4080" b="0" i="0" u="none" kern="1200" spc="-150" baseline="0" dirty="0">
                <a:solidFill>
                  <a:schemeClr val="tx1"/>
                </a:solidFill>
                <a:latin typeface="Segoe UI Semibold" charset="0"/>
                <a:ea typeface="Segoe UI Semibold" charset="0"/>
                <a:cs typeface="Segoe UI Semibold" charset="0"/>
              </a:defRPr>
            </a:lvl1pPr>
          </a:lstStyle>
          <a:p>
            <a:r>
              <a:rPr lang="en-US"/>
              <a:t>Click to edit Master title style</a:t>
            </a:r>
          </a:p>
        </p:txBody>
      </p:sp>
      <p:sp>
        <p:nvSpPr>
          <p:cNvPr id="3" name="Content Placeholder 3"/>
          <p:cNvSpPr>
            <a:spLocks noGrp="1"/>
          </p:cNvSpPr>
          <p:nvPr>
            <p:ph sz="quarter" idx="10"/>
          </p:nvPr>
        </p:nvSpPr>
        <p:spPr>
          <a:xfrm>
            <a:off x="275064" y="1929502"/>
            <a:ext cx="11889141" cy="1905395"/>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11"/>
          </p:nvPr>
        </p:nvSpPr>
        <p:spPr>
          <a:xfrm>
            <a:off x="274641" y="1123199"/>
            <a:ext cx="11889141" cy="456587"/>
          </a:xfrm>
          <a:prstGeom prst="rect">
            <a:avLst/>
          </a:prstGeom>
        </p:spPr>
        <p:txBody>
          <a:bodyPr/>
          <a:lstStyle>
            <a:lvl1pPr marL="0" indent="0">
              <a:buNone/>
              <a:defRPr sz="2040" b="0">
                <a:solidFill>
                  <a:schemeClr val="accent1"/>
                </a:solidFill>
                <a:latin typeface="+mn-lt"/>
              </a:defRPr>
            </a:lvl1pPr>
            <a:lvl2pPr marL="342834" indent="0">
              <a:buNone/>
              <a:defRPr/>
            </a:lvl2pPr>
          </a:lstStyle>
          <a:p>
            <a:pPr lvl="0"/>
            <a:r>
              <a:rPr lang="en-US"/>
              <a:t>Click to edit Master text styles</a:t>
            </a:r>
          </a:p>
        </p:txBody>
      </p:sp>
    </p:spTree>
    <p:extLst>
      <p:ext uri="{BB962C8B-B14F-4D97-AF65-F5344CB8AC3E}">
        <p14:creationId xmlns:p14="http://schemas.microsoft.com/office/powerpoint/2010/main" val="24811477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Only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917575"/>
          </a:xfrm>
        </p:spPr>
        <p:txBody>
          <a:bodyPr/>
          <a:lstStyle>
            <a:lvl1pPr marL="0" algn="l" defTabSz="914053" rtl="0" eaLnBrk="1" latinLnBrk="0" hangingPunct="1">
              <a:spcBef>
                <a:spcPct val="0"/>
              </a:spcBef>
              <a:buNone/>
              <a:defRPr lang="en-US" sz="4080" b="0" i="0" u="none" kern="1200" spc="-150"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332552676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8" name="Picture 7" descr="A person sitting at a desk looking at a computer&#10;&#10;Description automatically generated">
            <a:extLst>
              <a:ext uri="{FF2B5EF4-FFF2-40B4-BE49-F238E27FC236}">
                <a16:creationId xmlns:a16="http://schemas.microsoft.com/office/drawing/2014/main" id="{3BF2A54C-9AF8-44DD-9719-AAE6C72DC1A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2" y="0"/>
            <a:ext cx="12436475" cy="6994525"/>
          </a:xfrm>
          <a:prstGeom prst="rect">
            <a:avLst/>
          </a:prstGeom>
        </p:spPr>
      </p:pic>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800"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6366006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_Content_Dark">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75289" y="1330903"/>
            <a:ext cx="11889141" cy="4643587"/>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57514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_Subtitle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822960"/>
          </a:xfrm>
        </p:spPr>
        <p:txBody>
          <a:bodyPr/>
          <a:lstStyle>
            <a:lvl1pPr marL="0" algn="l" defTabSz="914053" rtl="0" eaLnBrk="1" latinLnBrk="0" hangingPunct="1">
              <a:spcBef>
                <a:spcPct val="0"/>
              </a:spcBef>
              <a:buNone/>
              <a:defRPr lang="en-US" sz="4080" b="0" i="0" u="none" kern="1200" spc="-150"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
        <p:nvSpPr>
          <p:cNvPr id="8" name="Text Placeholder 7"/>
          <p:cNvSpPr>
            <a:spLocks noGrp="1"/>
          </p:cNvSpPr>
          <p:nvPr>
            <p:ph type="body" sz="quarter" idx="10"/>
          </p:nvPr>
        </p:nvSpPr>
        <p:spPr>
          <a:xfrm>
            <a:off x="275416" y="1123198"/>
            <a:ext cx="11888787" cy="352327"/>
          </a:xfrm>
          <a:prstGeom prst="rect">
            <a:avLst/>
          </a:prstGeom>
        </p:spPr>
        <p:txBody>
          <a:bodyPr tIns="0" bIns="0"/>
          <a:lstStyle>
            <a:lvl1pPr marL="0" indent="0">
              <a:buNone/>
              <a:defRPr lang="en-US" sz="2040" kern="1200" spc="-30" baseline="0" dirty="0">
                <a:solidFill>
                  <a:srgbClr val="ED6722"/>
                </a:solidFill>
                <a:latin typeface="+mn-lt"/>
                <a:ea typeface="+mn-ea"/>
                <a:cs typeface="Bodoni Std Bold Italic"/>
              </a:defRPr>
            </a:lvl1pPr>
            <a:lvl2pPr marL="0" indent="0">
              <a:buNone/>
              <a:defRPr/>
            </a:lvl2pPr>
          </a:lstStyle>
          <a:p>
            <a:pPr marL="0" lvl="0" algn="l" defTabSz="914224" rtl="0" eaLnBrk="1" latinLnBrk="0" hangingPunct="1"/>
            <a:r>
              <a:rPr lang="en-US"/>
              <a:t>Click to edit Master text styles</a:t>
            </a:r>
          </a:p>
        </p:txBody>
      </p:sp>
      <p:sp>
        <p:nvSpPr>
          <p:cNvPr id="4" name="Content Placeholder 3"/>
          <p:cNvSpPr>
            <a:spLocks noGrp="1"/>
          </p:cNvSpPr>
          <p:nvPr>
            <p:ph sz="quarter" idx="11"/>
          </p:nvPr>
        </p:nvSpPr>
        <p:spPr>
          <a:xfrm>
            <a:off x="275289" y="1633675"/>
            <a:ext cx="11889141" cy="4810355"/>
          </a:xfrm>
          <a:prstGeom prst="rect">
            <a:avLst/>
          </a:prstGeom>
        </p:spPr>
        <p:txBody>
          <a:bodyPr/>
          <a:lstStyle>
            <a:lvl1pPr>
              <a:defRPr sz="3672">
                <a:solidFill>
                  <a:schemeClr val="bg2"/>
                </a:solidFill>
                <a:latin typeface="+mn-lt"/>
              </a:defRPr>
            </a:lvl1pPr>
            <a:lvl2pPr>
              <a:defRPr sz="2040">
                <a:solidFill>
                  <a:schemeClr val="bg2"/>
                </a:solidFill>
                <a:latin typeface="+mn-lt"/>
              </a:defRPr>
            </a:lvl2pPr>
            <a:lvl3pPr>
              <a:defRPr sz="1836">
                <a:solidFill>
                  <a:schemeClr val="bg2"/>
                </a:solidFill>
                <a:latin typeface="+mn-lt"/>
              </a:defRPr>
            </a:lvl3pPr>
            <a:lvl4pPr>
              <a:defRPr sz="1632">
                <a:solidFill>
                  <a:schemeClr val="bg2"/>
                </a:solidFill>
                <a:latin typeface="+mn-lt"/>
              </a:defRPr>
            </a:lvl4pPr>
            <a:lvl5pPr>
              <a:defRPr sz="1632">
                <a:solidFill>
                  <a:schemeClr val="bg2"/>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83401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108477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12592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62817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41" y="6292891"/>
            <a:ext cx="11856403" cy="403066"/>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a:t>
            </a:r>
            <a:r>
              <a:rPr lang="en-US" sz="700" baseline="0">
                <a:gradFill>
                  <a:gsLst>
                    <a:gs pos="0">
                      <a:schemeClr val="tx1"/>
                    </a:gs>
                    <a:gs pos="100000">
                      <a:schemeClr val="tx1"/>
                    </a:gs>
                  </a:gsLst>
                  <a:lin ang="5400000" scaled="0"/>
                </a:gradFill>
                <a:cs typeface="Segoe UI" pitchFamily="34" charset="0"/>
              </a:rPr>
              <a:t> Copyright</a:t>
            </a:r>
            <a:r>
              <a:rPr lang="en-US" sz="70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4"/>
          </a:xfrm>
          <a:prstGeom prst="rect">
            <a:avLst/>
          </a:prstGeom>
        </p:spPr>
      </p:pic>
    </p:spTree>
    <p:extLst>
      <p:ext uri="{BB962C8B-B14F-4D97-AF65-F5344CB8AC3E}">
        <p14:creationId xmlns:p14="http://schemas.microsoft.com/office/powerpoint/2010/main" val="36813302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1_Closing logo slide">
    <p:bg>
      <p:bgPr>
        <a:solidFill>
          <a:schemeClr val="tx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41" y="6292891"/>
            <a:ext cx="11856403" cy="403066"/>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solidFill>
                  <a:schemeClr val="tx1">
                    <a:lumMod val="25000"/>
                    <a:lumOff val="75000"/>
                  </a:schemeClr>
                </a:solidFill>
                <a:cs typeface="Segoe UI" pitchFamily="34" charset="0"/>
              </a:rPr>
              <a:t>©</a:t>
            </a:r>
            <a:r>
              <a:rPr lang="en-US" sz="700" baseline="0">
                <a:solidFill>
                  <a:schemeClr val="tx1">
                    <a:lumMod val="25000"/>
                    <a:lumOff val="75000"/>
                  </a:schemeClr>
                </a:solidFill>
                <a:cs typeface="Segoe UI" pitchFamily="34" charset="0"/>
              </a:rPr>
              <a:t> Copyright</a:t>
            </a:r>
            <a:r>
              <a:rPr lang="en-US" sz="700">
                <a:solidFill>
                  <a:schemeClr val="tx1">
                    <a:lumMod val="25000"/>
                    <a:lumOff val="75000"/>
                  </a:schemeClr>
                </a:solidFill>
                <a:cs typeface="Segoe UI" pitchFamily="34" charset="0"/>
              </a:rPr>
              <a:t> Microsoft Corporation. All rights reserved. </a:t>
            </a:r>
          </a:p>
        </p:txBody>
      </p:sp>
      <p:pic>
        <p:nvPicPr>
          <p:cNvPr id="6" name="Picture 5"/>
          <p:cNvPicPr>
            <a:picLocks noChangeAspect="1"/>
          </p:cNvPicPr>
          <p:nvPr/>
        </p:nvPicPr>
        <p:blipFill>
          <a:blip r:embed="rId2"/>
          <a:stretch>
            <a:fillRect/>
          </a:stretch>
        </p:blipFill>
        <p:spPr>
          <a:xfrm>
            <a:off x="12918" y="2732932"/>
            <a:ext cx="4156312" cy="1528663"/>
          </a:xfrm>
          <a:prstGeom prst="rect">
            <a:avLst/>
          </a:prstGeom>
        </p:spPr>
      </p:pic>
    </p:spTree>
    <p:extLst>
      <p:ext uri="{BB962C8B-B14F-4D97-AF65-F5344CB8AC3E}">
        <p14:creationId xmlns:p14="http://schemas.microsoft.com/office/powerpoint/2010/main" val="28828829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99110"/>
            <a:ext cx="11887200" cy="209622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2061140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2C935-E893-453C-8848-8CA043AA276B}"/>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0037297A-A03F-4BD3-B159-6DA524A1B56D}"/>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C84624E1-6D2D-4CC1-81E5-D657B6F6D963}"/>
              </a:ext>
            </a:extLst>
          </p:cNvPr>
          <p:cNvSpPr>
            <a:spLocks noGrp="1"/>
          </p:cNvSpPr>
          <p:nvPr>
            <p:ph type="dt" sz="half" idx="10"/>
          </p:nvPr>
        </p:nvSpPr>
        <p:spPr/>
        <p:txBody>
          <a:bodyPr/>
          <a:lstStyle/>
          <a:p>
            <a:fld id="{09409C3F-2A26-4E09-BD99-4E76DCC7D958}" type="datetimeFigureOut">
              <a:rPr lang="en-US" smtClean="0"/>
              <a:t>9/24/20</a:t>
            </a:fld>
            <a:endParaRPr lang="en-US"/>
          </a:p>
        </p:txBody>
      </p:sp>
      <p:sp>
        <p:nvSpPr>
          <p:cNvPr id="5" name="Footer Placeholder 4">
            <a:extLst>
              <a:ext uri="{FF2B5EF4-FFF2-40B4-BE49-F238E27FC236}">
                <a16:creationId xmlns:a16="http://schemas.microsoft.com/office/drawing/2014/main" id="{5A015E4B-9A15-46BE-A101-FCC2E90E28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3C7457-9529-451B-89F8-C3BB9DAE9CAE}"/>
              </a:ext>
            </a:extLst>
          </p:cNvPr>
          <p:cNvSpPr>
            <a:spLocks noGrp="1"/>
          </p:cNvSpPr>
          <p:nvPr>
            <p:ph type="sldNum" sz="quarter" idx="12"/>
          </p:nvPr>
        </p:nvSpPr>
        <p:spPr/>
        <p:txBody>
          <a:bodyPr/>
          <a:lstStyle/>
          <a:p>
            <a:fld id="{FDA5816C-444B-4683-8533-43F4D17408AD}" type="slidenum">
              <a:rPr lang="en-US" smtClean="0"/>
              <a:t>‹#›</a:t>
            </a:fld>
            <a:endParaRPr lang="en-US"/>
          </a:p>
        </p:txBody>
      </p:sp>
    </p:spTree>
    <p:extLst>
      <p:ext uri="{BB962C8B-B14F-4D97-AF65-F5344CB8AC3E}">
        <p14:creationId xmlns:p14="http://schemas.microsoft.com/office/powerpoint/2010/main" val="249862500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3F3BC57-C7E7-4BFF-8DFE-C39C056C1AF0}"/>
              </a:ext>
            </a:extLst>
          </p:cNvPr>
          <p:cNvSpPr>
            <a:spLocks noGrp="1"/>
          </p:cNvSpPr>
          <p:nvPr>
            <p:ph type="title" hasCustomPrompt="1"/>
          </p:nvPr>
        </p:nvSpPr>
        <p:spPr>
          <a:xfrm>
            <a:off x="600059" y="-462702"/>
            <a:ext cx="2295308" cy="313904"/>
          </a:xfrm>
        </p:spPr>
        <p:txBody>
          <a:bodyPr anchor="b"/>
          <a:lstStyle>
            <a:lvl1pPr>
              <a:defRPr sz="2040"/>
            </a:lvl1pPr>
          </a:lstStyle>
          <a:p>
            <a:r>
              <a:rPr lang="en-US"/>
              <a:t>Microsoft Ignite</a:t>
            </a:r>
          </a:p>
        </p:txBody>
      </p:sp>
      <p:sp>
        <p:nvSpPr>
          <p:cNvPr id="5" name="Freeform 5" descr="Microsoft Ignite logo">
            <a:extLst>
              <a:ext uri="{FF2B5EF4-FFF2-40B4-BE49-F238E27FC236}">
                <a16:creationId xmlns:a16="http://schemas.microsoft.com/office/drawing/2014/main" id="{6457201E-9DAE-41FA-A3D5-E845A60E44BE}"/>
              </a:ext>
            </a:extLst>
          </p:cNvPr>
          <p:cNvSpPr>
            <a:spLocks noEditPoints="1"/>
          </p:cNvSpPr>
          <p:nvPr userDrawn="1"/>
        </p:nvSpPr>
        <p:spPr bwMode="black">
          <a:xfrm>
            <a:off x="605631" y="2922482"/>
            <a:ext cx="3101023" cy="1578626"/>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3260" tIns="46630" rIns="93260" bIns="46630"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221023" y="0"/>
            <a:ext cx="8215452" cy="69945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37712542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1192213"/>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3"/>
            <a:ext cx="3914774" cy="3862387"/>
          </a:xfrm>
        </p:spPr>
        <p:txBody>
          <a:bodyPr wrap="square" lIns="0" tIns="0" rIns="0" bIns="0">
            <a:noAutofit/>
          </a:bodyPr>
          <a:lstStyle>
            <a:lvl1pPr marL="0" indent="0" defTabSz="517525">
              <a:spcAft>
                <a:spcPts val="500"/>
              </a:spcAft>
              <a:buNone/>
              <a:defRPr sz="1800" spc="0" baseline="0">
                <a:solidFill>
                  <a:schemeClr val="tx2"/>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16723881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4">
            <a:extLst>
              <a:ext uri="{FF2B5EF4-FFF2-40B4-BE49-F238E27FC236}">
                <a16:creationId xmlns:a16="http://schemas.microsoft.com/office/drawing/2014/main" id="{F873E140-EBBD-4F8B-AAA0-9EDEFA8348C0}"/>
              </a:ext>
            </a:extLst>
          </p:cNvPr>
          <p:cNvSpPr>
            <a:spLocks noGrp="1"/>
          </p:cNvSpPr>
          <p:nvPr>
            <p:ph type="body" sz="quarter" idx="14" hasCustomPrompt="1"/>
          </p:nvPr>
        </p:nvSpPr>
        <p:spPr>
          <a:xfrm>
            <a:off x="595914" y="6136530"/>
            <a:ext cx="5624396" cy="313904"/>
          </a:xfrm>
          <a:noFill/>
        </p:spPr>
        <p:txBody>
          <a:bodyPr wrap="square" lIns="0" tIns="0" rIns="0" bIns="0" anchor="b">
            <a:noAutofit/>
          </a:bodyPr>
          <a:lstStyle>
            <a:lvl1pPr marL="0" indent="0" algn="l">
              <a:spcBef>
                <a:spcPts val="0"/>
              </a:spcBef>
              <a:buNone/>
              <a:defRPr sz="1836"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7" name="MS logo white - EMF" descr="Microsoft logo white text version">
            <a:extLst>
              <a:ext uri="{FF2B5EF4-FFF2-40B4-BE49-F238E27FC236}">
                <a16:creationId xmlns:a16="http://schemas.microsoft.com/office/drawing/2014/main" id="{44E1717B-1127-422B-83A0-6DB1F04DE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412863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4" y="2474071"/>
            <a:ext cx="4223220"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4" y="4041281"/>
            <a:ext cx="4223220"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8" name="Text Placeholder 4">
            <a:extLst>
              <a:ext uri="{FF2B5EF4-FFF2-40B4-BE49-F238E27FC236}">
                <a16:creationId xmlns:a16="http://schemas.microsoft.com/office/drawing/2014/main" id="{B9799F4E-39BB-44E0-8B93-02F3DE8B85DF}"/>
              </a:ext>
            </a:extLst>
          </p:cNvPr>
          <p:cNvSpPr>
            <a:spLocks noGrp="1"/>
          </p:cNvSpPr>
          <p:nvPr>
            <p:ph type="body" sz="quarter" idx="14" hasCustomPrompt="1"/>
          </p:nvPr>
        </p:nvSpPr>
        <p:spPr>
          <a:xfrm>
            <a:off x="595915" y="6136530"/>
            <a:ext cx="4225292" cy="313904"/>
          </a:xfrm>
          <a:noFill/>
        </p:spPr>
        <p:txBody>
          <a:bodyPr wrap="square" lIns="0" tIns="0" rIns="0" bIns="0" anchor="b">
            <a:noAutofit/>
          </a:bodyPr>
          <a:lstStyle>
            <a:lvl1pPr marL="0" indent="0" algn="l">
              <a:spcBef>
                <a:spcPts val="0"/>
              </a:spcBef>
              <a:buNone/>
              <a:defRPr sz="1836"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Microsoft Ignite cube graphic">
            <a:extLst>
              <a:ext uri="{FF2B5EF4-FFF2-40B4-BE49-F238E27FC236}">
                <a16:creationId xmlns:a16="http://schemas.microsoft.com/office/drawing/2014/main" id="{C89205E0-1FE0-2147-A567-C941C5AA176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0"/>
            <a:ext cx="6995517" cy="6994525"/>
          </a:xfrm>
          <a:prstGeom prst="rect">
            <a:avLst/>
          </a:prstGeom>
        </p:spPr>
      </p:pic>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2940392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2976">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9A95C66C-5C96-2344-B6A3-F56B3F7963BA}"/>
              </a:ext>
            </a:extLst>
          </p:cNvPr>
          <p:cNvSpPr>
            <a:spLocks noGrp="1"/>
          </p:cNvSpPr>
          <p:nvPr userDrawn="1">
            <p:ph type="title" hasCustomPrompt="1"/>
          </p:nvPr>
        </p:nvSpPr>
        <p:spPr>
          <a:xfrm>
            <a:off x="595914" y="2474071"/>
            <a:ext cx="4223220"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16" name="Text Placeholder 4">
            <a:extLst>
              <a:ext uri="{FF2B5EF4-FFF2-40B4-BE49-F238E27FC236}">
                <a16:creationId xmlns:a16="http://schemas.microsoft.com/office/drawing/2014/main" id="{CEB75608-737B-0C4E-85B1-321723083970}"/>
              </a:ext>
            </a:extLst>
          </p:cNvPr>
          <p:cNvSpPr>
            <a:spLocks noGrp="1"/>
          </p:cNvSpPr>
          <p:nvPr userDrawn="1">
            <p:ph type="body" sz="quarter" idx="12" hasCustomPrompt="1"/>
          </p:nvPr>
        </p:nvSpPr>
        <p:spPr>
          <a:xfrm>
            <a:off x="595914" y="4041281"/>
            <a:ext cx="4223220"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F09799ED-D3DF-469B-BE50-2A807A69EDAA}"/>
              </a:ext>
            </a:extLst>
          </p:cNvPr>
          <p:cNvSpPr>
            <a:spLocks noGrp="1"/>
          </p:cNvSpPr>
          <p:nvPr>
            <p:ph type="body" sz="quarter" idx="14" hasCustomPrompt="1"/>
          </p:nvPr>
        </p:nvSpPr>
        <p:spPr>
          <a:xfrm>
            <a:off x="595915" y="6136530"/>
            <a:ext cx="4225292" cy="313904"/>
          </a:xfrm>
          <a:noFill/>
        </p:spPr>
        <p:txBody>
          <a:bodyPr wrap="square" lIns="0" tIns="0" rIns="0" bIns="0" anchor="b">
            <a:noAutofit/>
          </a:bodyPr>
          <a:lstStyle>
            <a:lvl1pPr marL="0" indent="0" algn="l">
              <a:spcBef>
                <a:spcPts val="0"/>
              </a:spcBef>
              <a:buNone/>
              <a:defRPr sz="1836"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Microsoft Ignite cube graphic">
            <a:extLst>
              <a:ext uri="{FF2B5EF4-FFF2-40B4-BE49-F238E27FC236}">
                <a16:creationId xmlns:a16="http://schemas.microsoft.com/office/drawing/2014/main" id="{80D4BB00-622A-BD4E-A722-AD10CF5FFE4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1"/>
            <a:ext cx="6995516" cy="6994525"/>
          </a:xfrm>
          <a:prstGeom prst="rect">
            <a:avLst/>
          </a:prstGeom>
        </p:spPr>
      </p:pic>
      <p:pic>
        <p:nvPicPr>
          <p:cNvPr id="14" name="MS logo white - EMF" descr="Microsoft logo white text version">
            <a:extLst>
              <a:ext uri="{FF2B5EF4-FFF2-40B4-BE49-F238E27FC236}">
                <a16:creationId xmlns:a16="http://schemas.microsoft.com/office/drawing/2014/main" id="{63E1BA19-1D9F-FC44-8A38-8C233C9CC48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3806638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4597779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256738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23422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99512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021299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0890094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4243947" cy="508524"/>
          </a:xfrm>
          <a:noFill/>
        </p:spPr>
        <p:txBody>
          <a:bodyPr wrap="square" lIns="0" tIns="0" rIns="0" bIns="0" anchor="b" anchorCtr="0">
            <a:no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4243947" cy="345294"/>
          </a:xfrm>
          <a:noFill/>
        </p:spPr>
        <p:txBody>
          <a:bodyPr wrap="square" lIns="0" tIns="0" rIns="0" bIns="0">
            <a:no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pic>
        <p:nvPicPr>
          <p:cNvPr id="6" name="Picture 5" descr="Microsoft Ignite cube graphic">
            <a:extLst>
              <a:ext uri="{FF2B5EF4-FFF2-40B4-BE49-F238E27FC236}">
                <a16:creationId xmlns:a16="http://schemas.microsoft.com/office/drawing/2014/main" id="{3AD0DC0A-7B9F-4357-8D47-F407E99ED68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0"/>
            <a:ext cx="6995517" cy="6994525"/>
          </a:xfrm>
          <a:prstGeom prst="rect">
            <a:avLst/>
          </a:prstGeom>
        </p:spPr>
      </p:pic>
    </p:spTree>
    <p:extLst>
      <p:ext uri="{BB962C8B-B14F-4D97-AF65-F5344CB8AC3E}">
        <p14:creationId xmlns:p14="http://schemas.microsoft.com/office/powerpoint/2010/main" val="2079539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8" y="1961079"/>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200" indent="0">
              <a:buNone/>
              <a:defRPr/>
            </a:lvl3pPr>
            <a:lvl4pPr marL="685800" indent="0">
              <a:buNone/>
              <a:defRPr/>
            </a:lvl4pPr>
            <a:lvl5pPr marL="914400"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8" y="3214124"/>
            <a:ext cx="11533187" cy="444609"/>
          </a:xfrm>
        </p:spPr>
        <p:txBody>
          <a:bodyPr lIns="0" tIns="0" rIns="0" bIns="0"/>
          <a:lstStyle>
            <a:lvl1pPr marL="0" indent="0">
              <a:lnSpc>
                <a:spcPts val="1800"/>
              </a:lnSpc>
              <a:spcBef>
                <a:spcPts val="0"/>
              </a:spcBef>
              <a:buNone/>
              <a:defRPr sz="1400" b="0" spc="0">
                <a:solidFill>
                  <a:schemeClr val="tx2"/>
                </a:solidFill>
                <a:latin typeface="+mj-lt"/>
              </a:defRPr>
            </a:lvl1pPr>
            <a:lvl2pPr marL="0" indent="0">
              <a:lnSpc>
                <a:spcPts val="1800"/>
              </a:lnSpc>
              <a:spcBef>
                <a:spcPts val="0"/>
              </a:spcBef>
              <a:buNone/>
              <a:defRPr sz="1400" spc="0">
                <a:solidFill>
                  <a:schemeClr val="tx1"/>
                </a:solidFill>
              </a:defRPr>
            </a:lvl2pPr>
            <a:lvl3pPr marL="457200" indent="0">
              <a:buNone/>
              <a:defRPr/>
            </a:lvl3pPr>
            <a:lvl4pPr marL="685800" indent="0">
              <a:buNone/>
              <a:defRPr/>
            </a:lvl4pPr>
            <a:lvl5pPr marL="914400"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8" y="4439603"/>
            <a:ext cx="11533187" cy="338554"/>
          </a:xfrm>
        </p:spPr>
        <p:txBody>
          <a:bodyPr lIns="0" tIns="0" rIns="0" bIns="0"/>
          <a:lstStyle>
            <a:lvl1pPr marL="0" indent="0">
              <a:lnSpc>
                <a:spcPts val="1200"/>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200" indent="0">
              <a:buNone/>
              <a:defRPr/>
            </a:lvl3pPr>
            <a:lvl4pPr marL="685800"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82208845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4243947" cy="508524"/>
          </a:xfrm>
          <a:noFill/>
        </p:spPr>
        <p:txBody>
          <a:bodyPr wrap="square" lIns="0" tIns="0" rIns="0" bIns="0" anchor="b" anchorCtr="0">
            <a:no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descr="Microsoft Ignite cube graphic">
            <a:extLst>
              <a:ext uri="{FF2B5EF4-FFF2-40B4-BE49-F238E27FC236}">
                <a16:creationId xmlns:a16="http://schemas.microsoft.com/office/drawing/2014/main" id="{DDF24A8E-E5A8-4838-91D5-F11134AF6A8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1"/>
            <a:ext cx="6995516" cy="6994525"/>
          </a:xfrm>
          <a:prstGeom prst="rect">
            <a:avLst/>
          </a:prstGeom>
        </p:spPr>
      </p:pic>
    </p:spTree>
    <p:extLst>
      <p:ext uri="{BB962C8B-B14F-4D97-AF65-F5344CB8AC3E}">
        <p14:creationId xmlns:p14="http://schemas.microsoft.com/office/powerpoint/2010/main" val="3901526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77266906"/>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563605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618176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50843" rtl="0" eaLnBrk="0" fontAlgn="auto" latinLnBrk="0" hangingPunct="0">
              <a:lnSpc>
                <a:spcPct val="100000"/>
              </a:lnSpc>
              <a:spcBef>
                <a:spcPts val="0"/>
              </a:spcBef>
              <a:spcAft>
                <a:spcPts val="0"/>
              </a:spcAft>
              <a:buClrTx/>
              <a:buSzTx/>
              <a:buFontTx/>
              <a:buNone/>
              <a:tabLst/>
              <a:defRPr/>
            </a:pPr>
            <a:r>
              <a:rPr kumimoji="0" lang="en-US" sz="714"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265F69A1-0401-4DF8-B507-FBC3C227055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68362296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32734866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7" y="3090314"/>
            <a:ext cx="9823498" cy="1828800"/>
          </a:xfrm>
          <a:noFill/>
        </p:spPr>
        <p:txBody>
          <a:bodyPr lIns="0" tIns="0" rIns="0" bIns="182880" anchor="b" anchorCtr="0"/>
          <a:lstStyle>
            <a:lvl1pPr>
              <a:defRPr sz="4799"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399"/>
            </a:lvl3pPr>
            <a:lvl4pPr>
              <a:defRPr sz="1399"/>
            </a:lvl4pPr>
            <a:lvl5pPr>
              <a:defRPr sz="104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109993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3" y="4944166"/>
            <a:ext cx="9801726"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1" y="3090314"/>
            <a:ext cx="9823498" cy="1828800"/>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830" y="483228"/>
            <a:ext cx="1362456" cy="194066"/>
          </a:xfrm>
          <a:prstGeom prst="rect">
            <a:avLst/>
          </a:prstGeom>
        </p:spPr>
      </p:pic>
    </p:spTree>
    <p:extLst>
      <p:ext uri="{BB962C8B-B14F-4D97-AF65-F5344CB8AC3E}">
        <p14:creationId xmlns:p14="http://schemas.microsoft.com/office/powerpoint/2010/main" val="41939850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Slide 3 ">
    <p:bg>
      <p:bgPr>
        <a:solidFill>
          <a:schemeClr val="accent2"/>
        </a:solidFill>
        <a:effectLst/>
      </p:bgPr>
    </p:bg>
    <p:spTree>
      <p:nvGrpSpPr>
        <p:cNvPr id="1" name=""/>
        <p:cNvGrpSpPr/>
        <p:nvPr/>
      </p:nvGrpSpPr>
      <p:grpSpPr>
        <a:xfrm>
          <a:off x="0" y="0"/>
          <a:ext cx="0" cy="0"/>
          <a:chOff x="0" y="0"/>
          <a:chExt cx="0" cy="0"/>
        </a:xfrm>
      </p:grpSpPr>
      <p:pic>
        <p:nvPicPr>
          <p:cNvPr id="10" name="Picture 9" descr="A person standing in a room&#10;&#10;Description automatically generated">
            <a:extLst>
              <a:ext uri="{FF2B5EF4-FFF2-40B4-BE49-F238E27FC236}">
                <a16:creationId xmlns:a16="http://schemas.microsoft.com/office/drawing/2014/main" id="{4DF305EE-63F9-4CA6-BD56-FE717E6B004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 y="0"/>
            <a:ext cx="12436476" cy="6994525"/>
          </a:xfrm>
          <a:prstGeom prst="rect">
            <a:avLst/>
          </a:prstGeom>
        </p:spPr>
      </p:pic>
      <p:sp>
        <p:nvSpPr>
          <p:cNvPr id="11" name="Rectangle 10">
            <a:extLst>
              <a:ext uri="{FF2B5EF4-FFF2-40B4-BE49-F238E27FC236}">
                <a16:creationId xmlns:a16="http://schemas.microsoft.com/office/drawing/2014/main" id="{13532A61-7338-495C-8787-A222781205FF}"/>
              </a:ext>
            </a:extLst>
          </p:cNvPr>
          <p:cNvSpPr/>
          <p:nvPr/>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6"/>
            <a:ext cx="6637838"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14406739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p:nvGrpSpPr>
        <p:grpSpPr>
          <a:xfrm>
            <a:off x="0" y="-1"/>
            <a:ext cx="12436475"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p:nvSpPr>
        <p:spPr bwMode="auto">
          <a:xfrm>
            <a:off x="437278" y="2204497"/>
            <a:ext cx="7627938"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738664"/>
          </a:xfrm>
        </p:spPr>
        <p:txBody>
          <a:bodyPr/>
          <a:lstStyle>
            <a:lvl1pPr>
              <a:defRPr sz="1800">
                <a:solidFill>
                  <a:schemeClr val="tx1"/>
                </a:solidFill>
              </a:defRPr>
            </a:lvl1pPr>
            <a:lvl2pPr>
              <a:defRPr sz="1800">
                <a:solidFill>
                  <a:schemeClr val="tx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9180700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8" y="1960860"/>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8"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2"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3"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93854987"/>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1192214"/>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4"/>
            <a:ext cx="3914774" cy="3862387"/>
          </a:xfrm>
        </p:spPr>
        <p:txBody>
          <a:bodyPr wrap="square" lIns="0" tIns="0" rIns="0" bIns="0">
            <a:noAutofit/>
          </a:bodyPr>
          <a:lstStyle>
            <a:lvl1pPr marL="0" indent="0" defTabSz="517426">
              <a:spcAft>
                <a:spcPts val="500"/>
              </a:spcAft>
              <a:buNone/>
              <a:defRPr sz="1800" spc="0" baseline="0">
                <a:solidFill>
                  <a:schemeClr val="tx2"/>
                </a:solidFill>
              </a:defRPr>
            </a:lvl1pPr>
            <a:lvl2pPr marL="228557" indent="0">
              <a:buNone/>
              <a:defRPr sz="1800"/>
            </a:lvl2pPr>
            <a:lvl3pPr marL="457112" indent="0">
              <a:buNone/>
              <a:defRPr sz="1800"/>
            </a:lvl3pPr>
            <a:lvl4pPr marL="685669" indent="0">
              <a:buNone/>
              <a:defRPr sz="1800"/>
            </a:lvl4pPr>
            <a:lvl5pPr marL="914224"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177259926"/>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9" y="1961080"/>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9" y="3214124"/>
            <a:ext cx="11533187"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9" y="4439603"/>
            <a:ext cx="11533187" cy="338554"/>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63290081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9" y="1960861"/>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9"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3"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4"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1144432098"/>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59599813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2" y="1631571"/>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4" y="1631571"/>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90"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4224331410"/>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4"/>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2"/>
            <a:ext cx="1727200" cy="28731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90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8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4"/>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900" y="2201864"/>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80" y="2201864"/>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4"/>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4"/>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4"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6"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651561477"/>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438622304"/>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2"/>
                </a:solidFill>
              </a:defRPr>
            </a:lvl1pPr>
          </a:lstStyle>
          <a:p>
            <a:pPr marL="0" lvl="0">
              <a:lnSpc>
                <a:spcPts val="5599"/>
              </a:lnSpc>
            </a:pPr>
            <a:r>
              <a:rPr lang="en-US"/>
              <a:t>Section title</a:t>
            </a:r>
          </a:p>
        </p:txBody>
      </p:sp>
    </p:spTree>
    <p:extLst>
      <p:ext uri="{BB962C8B-B14F-4D97-AF65-F5344CB8AC3E}">
        <p14:creationId xmlns:p14="http://schemas.microsoft.com/office/powerpoint/2010/main" val="21372133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10490615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5653087" cy="411162"/>
          </a:xfrm>
        </p:spPr>
        <p:txBody>
          <a:bodyPr wrap="square" lIns="0" tIns="0" rIns="0" bIns="0">
            <a:spAutoFit/>
          </a:bodyPr>
          <a:lstStyle>
            <a:lvl1pPr>
              <a:lnSpc>
                <a:spcPts val="3199"/>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7"/>
            <a:ext cx="4919662" cy="2755420"/>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9" y="1960861"/>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72703503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118396200"/>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9" y="2201864"/>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8" y="2201864"/>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4"/>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4"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57002157"/>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9" y="1961080"/>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9"/>
            <a:ext cx="4853622" cy="2571524"/>
          </a:xfrm>
        </p:spPr>
        <p:txBody>
          <a:bodyPr lIns="0" tIns="0" rIns="0" bIns="0"/>
          <a:lstStyle>
            <a:lvl1pPr marL="285695" indent="-285695">
              <a:lnSpc>
                <a:spcPts val="1800"/>
              </a:lnSpc>
              <a:spcBef>
                <a:spcPts val="0"/>
              </a:spcBef>
              <a:buFont typeface="Arial" panose="020B0604020202020204" pitchFamily="34" charset="0"/>
              <a:buChar char="•"/>
              <a:defRPr sz="1399" b="0" i="0" spc="0">
                <a:solidFill>
                  <a:schemeClr val="tx1"/>
                </a:solidFill>
                <a:latin typeface="+mn-lt"/>
              </a:defRPr>
            </a:lvl1pPr>
            <a:lvl2pPr marL="0" indent="0">
              <a:lnSpc>
                <a:spcPts val="1800"/>
              </a:lnSpc>
              <a:spcBef>
                <a:spcPts val="0"/>
              </a:spcBef>
              <a:buNone/>
              <a:defRPr sz="1399">
                <a:solidFill>
                  <a:schemeClr val="tx1"/>
                </a:solidFill>
              </a:defRPr>
            </a:lvl2pPr>
            <a:lvl3pPr marL="457112" indent="0">
              <a:buNone/>
              <a:defRPr/>
            </a:lvl3pPr>
            <a:lvl4pPr marL="685669" indent="0">
              <a:buNone/>
              <a:defRPr/>
            </a:lvl4pPr>
            <a:lvl5pPr marL="91422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06859066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50"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9"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544426216"/>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91954" y="496641"/>
            <a:ext cx="11087895" cy="6497884"/>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3557697"/>
            <a:ext cx="7832726" cy="557637"/>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698560988"/>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40" y="1989615"/>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6" y="5973763"/>
            <a:ext cx="3690937" cy="307777"/>
          </a:xfrm>
        </p:spPr>
        <p:txBody>
          <a:bodyPr lIns="0" tIns="0" rIns="0" bIns="0"/>
          <a:lstStyle>
            <a:lvl1pPr marL="0" indent="0">
              <a:lnSpc>
                <a:spcPts val="1199"/>
              </a:lnSpc>
              <a:spcBef>
                <a:spcPts val="900"/>
              </a:spcBef>
              <a:buFont typeface="Arial" panose="020B0604020202020204" pitchFamily="34" charset="0"/>
              <a:buNone/>
              <a:defRPr sz="1000" b="0" i="0" spc="0">
                <a:solidFill>
                  <a:schemeClr val="tx1"/>
                </a:solidFill>
                <a:latin typeface="+mn-lt"/>
              </a:defRPr>
            </a:lvl1pPr>
            <a:lvl2pPr marL="0" marR="0" indent="0" algn="l" defTabSz="932563" rtl="0" eaLnBrk="1" fontAlgn="auto" latinLnBrk="0" hangingPunct="1">
              <a:lnSpc>
                <a:spcPts val="1199"/>
              </a:lnSpc>
              <a:spcBef>
                <a:spcPts val="450"/>
              </a:spcBef>
              <a:spcAft>
                <a:spcPts val="0"/>
              </a:spcAft>
              <a:buClrTx/>
              <a:buSzPct val="90000"/>
              <a:buFont typeface="Arial" panose="020B0604020202020204" pitchFamily="34" charset="0"/>
              <a:buNone/>
              <a:tabLst/>
              <a:defRPr sz="1000">
                <a:solidFill>
                  <a:schemeClr val="tx1"/>
                </a:solidFill>
              </a:defRPr>
            </a:lvl2pPr>
            <a:lvl3pPr marL="457112" indent="0">
              <a:buNone/>
              <a:defRPr/>
            </a:lvl3pPr>
            <a:lvl4pPr marL="685669" indent="0">
              <a:buNone/>
              <a:defRPr/>
            </a:lvl4pPr>
            <a:lvl5pPr marL="914224"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9"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9" y="1989615"/>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5" y="1989615"/>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5"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6"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814372038"/>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9" y="4002986"/>
            <a:ext cx="11533187" cy="557637"/>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513876076"/>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4"/>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9" y="1882012"/>
            <a:ext cx="760412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3278" y="448055"/>
            <a:ext cx="1362456" cy="194066"/>
          </a:xfrm>
          <a:prstGeom prst="rect">
            <a:avLst/>
          </a:prstGeom>
        </p:spPr>
      </p:pic>
    </p:spTree>
    <p:extLst>
      <p:ext uri="{BB962C8B-B14F-4D97-AF65-F5344CB8AC3E}">
        <p14:creationId xmlns:p14="http://schemas.microsoft.com/office/powerpoint/2010/main" val="955322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4" name="Text Placeholder 6"/>
          <p:cNvSpPr>
            <a:spLocks noGrp="1"/>
          </p:cNvSpPr>
          <p:nvPr>
            <p:ph type="body" sz="quarter" idx="11" hasCustomPrompt="1"/>
          </p:nvPr>
        </p:nvSpPr>
        <p:spPr>
          <a:xfrm>
            <a:off x="5" y="6363076"/>
            <a:ext cx="12436476" cy="631450"/>
          </a:xfrm>
          <a:prstGeom prst="rect">
            <a:avLst/>
          </a:prstGeom>
          <a:solidFill>
            <a:srgbClr val="FFFF99"/>
          </a:solidFill>
        </p:spPr>
        <p:txBody>
          <a:bodyPr wrap="square" lIns="128019" tIns="64010" rIns="128019" bIns="64010" anchor="b" anchorCtr="0">
            <a:noAutofit/>
          </a:bodyPr>
          <a:lstStyle>
            <a:lvl1pPr algn="r">
              <a:buFont typeface="Arial" pitchFamily="34" charset="0"/>
              <a:buNone/>
              <a:defRPr sz="3000" spc="-4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5" name="Text Placeholder 5"/>
          <p:cNvSpPr>
            <a:spLocks noGrp="1"/>
          </p:cNvSpPr>
          <p:nvPr>
            <p:ph type="body" sz="quarter" idx="12" hasCustomPrompt="1"/>
          </p:nvPr>
        </p:nvSpPr>
        <p:spPr>
          <a:xfrm>
            <a:off x="0" y="1"/>
            <a:ext cx="12436475" cy="1257442"/>
          </a:xfrm>
        </p:spPr>
        <p:txBody>
          <a:bodyPr lIns="393192" tIns="393192" bIns="91440">
            <a:normAutofit/>
          </a:bodyPr>
          <a:lstStyle>
            <a:lvl1pPr marL="0" indent="0">
              <a:buNone/>
              <a:defRPr sz="4488">
                <a:solidFill>
                  <a:schemeClr val="tx1"/>
                </a:solidFill>
                <a:latin typeface="+mj-lt"/>
              </a:defRPr>
            </a:lvl1pPr>
          </a:lstStyle>
          <a:p>
            <a:pPr lvl="0"/>
            <a:r>
              <a:rPr lang="en-US"/>
              <a:t>Click to edit Master title style</a:t>
            </a:r>
          </a:p>
        </p:txBody>
      </p:sp>
      <p:sp>
        <p:nvSpPr>
          <p:cNvPr id="7" name="Text Placeholder 6"/>
          <p:cNvSpPr>
            <a:spLocks noGrp="1"/>
          </p:cNvSpPr>
          <p:nvPr>
            <p:ph type="body" sz="quarter" idx="13"/>
          </p:nvPr>
        </p:nvSpPr>
        <p:spPr>
          <a:xfrm>
            <a:off x="396908" y="1258045"/>
            <a:ext cx="12039567" cy="1600438"/>
          </a:xfrm>
        </p:spPr>
        <p:txBody>
          <a:bodyPr/>
          <a:lstStyle>
            <a:lvl1pPr marL="0" indent="0">
              <a:buNone/>
              <a:defRPr/>
            </a:lvl1pPr>
            <a:lvl2pPr marL="466120" indent="0">
              <a:buNone/>
              <a:defRPr/>
            </a:lvl2pPr>
            <a:lvl3pPr marL="932239" indent="0">
              <a:buNone/>
              <a:defRPr/>
            </a:lvl3pPr>
            <a:lvl4pPr marL="1398358" indent="0">
              <a:buNone/>
              <a:defRPr/>
            </a:lvl4pPr>
            <a:lvl5pPr marL="186447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27147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73264-6736-41A7-87F1-44DD5C593D43}"/>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82D0A820-FC57-40C7-A1F3-DD75189C5C8C}"/>
              </a:ext>
            </a:extLst>
          </p:cNvPr>
          <p:cNvSpPr>
            <a:spLocks noGrp="1"/>
          </p:cNvSpPr>
          <p:nvPr>
            <p:ph type="subTitle" idx="1"/>
          </p:nvPr>
        </p:nvSpPr>
        <p:spPr>
          <a:xfrm>
            <a:off x="1554560" y="3673745"/>
            <a:ext cx="9327356" cy="561372"/>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3C30A986-23B8-4C01-B4AB-1D60C24A09D3}"/>
              </a:ext>
            </a:extLst>
          </p:cNvPr>
          <p:cNvSpPr>
            <a:spLocks noGrp="1"/>
          </p:cNvSpPr>
          <p:nvPr>
            <p:ph type="dt" sz="half" idx="10"/>
          </p:nvPr>
        </p:nvSpPr>
        <p:spPr/>
        <p:txBody>
          <a:bodyPr/>
          <a:lstStyle/>
          <a:p>
            <a:fld id="{7C668E06-11A3-4E42-81AC-12484831D16C}" type="datetimeFigureOut">
              <a:rPr lang="en-US" smtClean="0"/>
              <a:t>9/24/20</a:t>
            </a:fld>
            <a:endParaRPr lang="en-US"/>
          </a:p>
        </p:txBody>
      </p:sp>
      <p:sp>
        <p:nvSpPr>
          <p:cNvPr id="5" name="Footer Placeholder 4">
            <a:extLst>
              <a:ext uri="{FF2B5EF4-FFF2-40B4-BE49-F238E27FC236}">
                <a16:creationId xmlns:a16="http://schemas.microsoft.com/office/drawing/2014/main" id="{E8CE0F1F-E3AD-4CC6-9158-91AAA177F6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32454F-4B31-499C-A22B-F74BB831B0A0}"/>
              </a:ext>
            </a:extLst>
          </p:cNvPr>
          <p:cNvSpPr>
            <a:spLocks noGrp="1"/>
          </p:cNvSpPr>
          <p:nvPr>
            <p:ph type="sldNum" sz="quarter" idx="12"/>
          </p:nvPr>
        </p:nvSpPr>
        <p:spPr/>
        <p:txBody>
          <a:bodyPr/>
          <a:lstStyle/>
          <a:p>
            <a:fld id="{2DE9F4BD-6FB1-4F27-A78F-3363B5658257}" type="slidenum">
              <a:rPr lang="en-US" smtClean="0"/>
              <a:t>‹#›</a:t>
            </a:fld>
            <a:endParaRPr lang="en-US"/>
          </a:p>
        </p:txBody>
      </p:sp>
    </p:spTree>
    <p:extLst>
      <p:ext uri="{BB962C8B-B14F-4D97-AF65-F5344CB8AC3E}">
        <p14:creationId xmlns:p14="http://schemas.microsoft.com/office/powerpoint/2010/main" val="345721202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7">
            <a:extLst>
              <a:ext uri="{FF2B5EF4-FFF2-40B4-BE49-F238E27FC236}">
                <a16:creationId xmlns:a16="http://schemas.microsoft.com/office/drawing/2014/main" id="{19AF4754-F11E-4E8F-BBFA-9E489F861B0D}"/>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1548998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1" y="1631570"/>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3" y="1631570"/>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88"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cSld name="Title_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75289" y="1434527"/>
            <a:ext cx="11889141" cy="1848519"/>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2437600"/>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85849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D2EA0-0700-423E-902C-C713906444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2796A03-A4DA-4429-A0EB-CAD1491976A0}"/>
              </a:ext>
            </a:extLst>
          </p:cNvPr>
          <p:cNvSpPr>
            <a:spLocks noGrp="1"/>
          </p:cNvSpPr>
          <p:nvPr>
            <p:ph type="dt" sz="half" idx="10"/>
          </p:nvPr>
        </p:nvSpPr>
        <p:spPr/>
        <p:txBody>
          <a:bodyPr/>
          <a:lstStyle/>
          <a:p>
            <a:fld id="{88E95376-DB30-4D69-AAD5-742FC31ADD3D}" type="datetimeFigureOut">
              <a:rPr lang="en-US" smtClean="0"/>
              <a:t>9/24/20</a:t>
            </a:fld>
            <a:endParaRPr lang="en-US"/>
          </a:p>
        </p:txBody>
      </p:sp>
      <p:sp>
        <p:nvSpPr>
          <p:cNvPr id="4" name="Footer Placeholder 3">
            <a:extLst>
              <a:ext uri="{FF2B5EF4-FFF2-40B4-BE49-F238E27FC236}">
                <a16:creationId xmlns:a16="http://schemas.microsoft.com/office/drawing/2014/main" id="{27818D31-4FC3-4595-9006-2D694FEAE8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A6AF36-A103-40CC-9762-8CC661A3D72C}"/>
              </a:ext>
            </a:extLst>
          </p:cNvPr>
          <p:cNvSpPr>
            <a:spLocks noGrp="1"/>
          </p:cNvSpPr>
          <p:nvPr>
            <p:ph type="sldNum" sz="quarter" idx="12"/>
          </p:nvPr>
        </p:nvSpPr>
        <p:spPr/>
        <p:txBody>
          <a:bodyPr/>
          <a:lstStyle/>
          <a:p>
            <a:fld id="{5EA2C0B6-8F6A-4AFC-A306-A02093E15B2E}" type="slidenum">
              <a:rPr lang="en-US" smtClean="0"/>
              <a:t>‹#›</a:t>
            </a:fld>
            <a:endParaRPr lang="en-US"/>
          </a:p>
        </p:txBody>
      </p:sp>
    </p:spTree>
    <p:extLst>
      <p:ext uri="{BB962C8B-B14F-4D97-AF65-F5344CB8AC3E}">
        <p14:creationId xmlns:p14="http://schemas.microsoft.com/office/powerpoint/2010/main" val="352745114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003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895039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5913" y="5802865"/>
            <a:ext cx="5475158" cy="498598"/>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67022" y="5802865"/>
            <a:ext cx="5475158" cy="498598"/>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6436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600059" y="466301"/>
            <a:ext cx="11239464" cy="1002808"/>
          </a:xfrm>
        </p:spPr>
        <p:txBody>
          <a:bodyPr/>
          <a:lstStyle/>
          <a:p>
            <a:r>
              <a:rPr lang="en-US"/>
              <a:t>Click to edit Master title style</a:t>
            </a:r>
          </a:p>
        </p:txBody>
      </p:sp>
    </p:spTree>
    <p:extLst>
      <p:ext uri="{BB962C8B-B14F-4D97-AF65-F5344CB8AC3E}">
        <p14:creationId xmlns:p14="http://schemas.microsoft.com/office/powerpoint/2010/main" val="24555626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Bulleted Slide">
    <p:spTree>
      <p:nvGrpSpPr>
        <p:cNvPr id="1" name=""/>
        <p:cNvGrpSpPr/>
        <p:nvPr/>
      </p:nvGrpSpPr>
      <p:grpSpPr>
        <a:xfrm>
          <a:off x="0" y="0"/>
          <a:ext cx="0" cy="0"/>
          <a:chOff x="0" y="0"/>
          <a:chExt cx="0" cy="0"/>
        </a:xfrm>
      </p:grpSpPr>
      <p:sp>
        <p:nvSpPr>
          <p:cNvPr id="2" name="Title 1"/>
          <p:cNvSpPr>
            <a:spLocks noGrp="1"/>
          </p:cNvSpPr>
          <p:nvPr>
            <p:ph type="title"/>
          </p:nvPr>
        </p:nvSpPr>
        <p:spPr>
          <a:xfrm>
            <a:off x="373094" y="279783"/>
            <a:ext cx="11718550" cy="589393"/>
          </a:xfrm>
        </p:spPr>
        <p:txBody>
          <a:bodyPr>
            <a:normAutofit/>
          </a:bodyPr>
          <a:lstStyle>
            <a:lvl1pPr>
              <a:defRPr sz="2900">
                <a:solidFill>
                  <a:srgbClr val="4C565A"/>
                </a:solidFill>
              </a:defRPr>
            </a:lvl1pPr>
          </a:lstStyle>
          <a:p>
            <a:r>
              <a:rPr lang="en-US"/>
              <a:t>Click to edit Master title style</a:t>
            </a:r>
          </a:p>
        </p:txBody>
      </p:sp>
      <p:sp>
        <p:nvSpPr>
          <p:cNvPr id="3" name="Content Placeholder 2"/>
          <p:cNvSpPr>
            <a:spLocks noGrp="1"/>
          </p:cNvSpPr>
          <p:nvPr>
            <p:ph idx="1"/>
          </p:nvPr>
        </p:nvSpPr>
        <p:spPr>
          <a:xfrm>
            <a:off x="373093" y="1088037"/>
            <a:ext cx="10508823" cy="5051601"/>
          </a:xfrm>
        </p:spPr>
        <p:txBody>
          <a:bodyPr>
            <a:normAutofit/>
          </a:bodyPr>
          <a:lstStyle>
            <a:lvl1pPr marL="138756" indent="-138756">
              <a:buClr>
                <a:schemeClr val="tx2"/>
              </a:buClr>
              <a:buSzPct val="100000"/>
              <a:buFont typeface="Arial"/>
              <a:buChar char="•"/>
              <a:defRPr sz="1700"/>
            </a:lvl1pPr>
            <a:lvl2pPr>
              <a:buClr>
                <a:schemeClr val="tx2"/>
              </a:buClr>
              <a:buSzPct val="100000"/>
              <a:buFont typeface="Arial"/>
              <a:buChar char="•"/>
              <a:defRPr sz="1700"/>
            </a:lvl2pPr>
            <a:lvl3pPr>
              <a:buClr>
                <a:schemeClr val="tx2"/>
              </a:buClr>
              <a:buSzPct val="100000"/>
              <a:buFont typeface="Arial"/>
              <a:buChar char="•"/>
              <a:defRPr sz="1700"/>
            </a:lvl3pPr>
            <a:lvl4pPr>
              <a:buClr>
                <a:schemeClr val="tx2"/>
              </a:buClr>
              <a:buSzPct val="100000"/>
              <a:buFont typeface="Arial"/>
              <a:buChar char="•"/>
              <a:defRPr sz="1700"/>
            </a:lvl4pPr>
            <a:lvl5pPr>
              <a:buClr>
                <a:schemeClr val="tx2"/>
              </a:buClr>
              <a:buSzPct val="100000"/>
              <a:buFont typeface="Arial"/>
              <a:buChar cha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5"/>
          <p:cNvSpPr>
            <a:spLocks noGrp="1"/>
          </p:cNvSpPr>
          <p:nvPr>
            <p:ph type="sldNum" sz="quarter" idx="4"/>
          </p:nvPr>
        </p:nvSpPr>
        <p:spPr>
          <a:xfrm>
            <a:off x="12053585" y="6643963"/>
            <a:ext cx="486528" cy="321587"/>
          </a:xfrm>
          <a:prstGeom prst="rect">
            <a:avLst/>
          </a:prstGeom>
        </p:spPr>
        <p:txBody>
          <a:bodyPr vert="horz" lIns="0" tIns="55513" rIns="111026" bIns="55513" rtlCol="0" anchor="ctr"/>
          <a:lstStyle>
            <a:lvl1pPr algn="l">
              <a:defRPr sz="1299">
                <a:solidFill>
                  <a:schemeClr val="tx2"/>
                </a:solidFill>
                <a:latin typeface="Rockwell"/>
                <a:cs typeface="Rockwell"/>
              </a:defRPr>
            </a:lvl1pPr>
          </a:lstStyle>
          <a:p>
            <a:fld id="{BB7191CD-1840-CA44-8BBB-BB47B20ECAFB}" type="slidenum">
              <a:rPr lang="en-US" smtClean="0"/>
              <a:pPr/>
              <a:t>‹#›</a:t>
            </a:fld>
            <a:endParaRPr lang="en-US"/>
          </a:p>
        </p:txBody>
      </p:sp>
    </p:spTree>
    <p:extLst>
      <p:ext uri="{BB962C8B-B14F-4D97-AF65-F5344CB8AC3E}">
        <p14:creationId xmlns:p14="http://schemas.microsoft.com/office/powerpoint/2010/main" val="4131122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cSld name="Blank">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737147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a:xfrm>
            <a:off x="465138" y="1853743"/>
            <a:ext cx="11533187" cy="160031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Slide Number Placeholder 17"/>
          <p:cNvSpPr>
            <a:spLocks noGrp="1"/>
          </p:cNvSpPr>
          <p:nvPr>
            <p:ph type="sldNum" sz="quarter" idx="4"/>
          </p:nvPr>
        </p:nvSpPr>
        <p:spPr>
          <a:xfrm>
            <a:off x="7565522" y="6475050"/>
            <a:ext cx="4249129" cy="372394"/>
          </a:xfrm>
          <a:prstGeom prst="rect">
            <a:avLst/>
          </a:prstGeom>
        </p:spPr>
        <p:txBody>
          <a:bodyPr vert="horz" lIns="0" tIns="0" rIns="0" bIns="0" anchor="b"/>
          <a:lstStyle>
            <a:lvl1pPr algn="r" eaLnBrk="1" latinLnBrk="0" hangingPunct="1">
              <a:defRPr kumimoji="0" sz="1071" baseline="0">
                <a:solidFill>
                  <a:schemeClr val="bg1">
                    <a:lumMod val="65000"/>
                  </a:schemeClr>
                </a:solidFill>
              </a:defRPr>
            </a:lvl1pPr>
          </a:lstStyle>
          <a:p>
            <a:r>
              <a:rPr lang="en-US"/>
              <a:t>Microsoft Confidential   :   </a:t>
            </a:r>
            <a:fld id="{0405832C-0F68-4D14-9804-94F2566504FB}" type="datetimeFigureOut">
              <a:rPr lang="en-US" smtClean="0"/>
              <a:pPr/>
              <a:t>9/24/20</a:t>
            </a:fld>
            <a:r>
              <a:rPr lang="en-US"/>
              <a:t>   :   Page </a:t>
            </a:r>
            <a:fld id="{C81C86ED-EB99-4FAE-B946-1B48CA815965}" type="slidenum">
              <a:rPr lang="en-US" smtClean="0"/>
              <a:pPr/>
              <a:t>‹#›</a:t>
            </a:fld>
            <a:r>
              <a:rPr lang="en-US"/>
              <a:t> </a:t>
            </a:r>
          </a:p>
        </p:txBody>
      </p:sp>
    </p:spTree>
    <p:extLst>
      <p:ext uri="{BB962C8B-B14F-4D97-AF65-F5344CB8AC3E}">
        <p14:creationId xmlns:p14="http://schemas.microsoft.com/office/powerpoint/2010/main" val="71414517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0734D-37C2-4EEA-B891-2123763FF0EB}"/>
              </a:ext>
            </a:extLst>
          </p:cNvPr>
          <p:cNvSpPr>
            <a:spLocks noGrp="1"/>
          </p:cNvSpPr>
          <p:nvPr>
            <p:ph type="title" hasCustomPrompt="1"/>
          </p:nvPr>
        </p:nvSpPr>
        <p:spPr>
          <a:xfrm>
            <a:off x="274639" y="278471"/>
            <a:ext cx="5562481" cy="917575"/>
          </a:xfrm>
        </p:spPr>
        <p:txBody>
          <a:bodyPr/>
          <a:lstStyle>
            <a:lvl1pPr>
              <a:defRPr sz="4284">
                <a:solidFill>
                  <a:srgbClr val="000000"/>
                </a:solidFill>
              </a:defRPr>
            </a:lvl1pPr>
          </a:lstStyle>
          <a:p>
            <a:r>
              <a:rPr lang="en-US"/>
              <a:t>Overview</a:t>
            </a:r>
          </a:p>
        </p:txBody>
      </p:sp>
      <p:sp>
        <p:nvSpPr>
          <p:cNvPr id="3" name="Footer Placeholder 2">
            <a:extLst>
              <a:ext uri="{FF2B5EF4-FFF2-40B4-BE49-F238E27FC236}">
                <a16:creationId xmlns:a16="http://schemas.microsoft.com/office/drawing/2014/main" id="{8DFF176A-6A91-47C5-AD06-E67ADDC6E350}"/>
              </a:ext>
            </a:extLst>
          </p:cNvPr>
          <p:cNvSpPr>
            <a:spLocks noGrp="1"/>
          </p:cNvSpPr>
          <p:nvPr>
            <p:ph type="ftr" sz="quarter" idx="10"/>
          </p:nvPr>
        </p:nvSpPr>
        <p:spPr/>
        <p:txBody>
          <a:bodyPr/>
          <a:lstStyle>
            <a:lvl1pPr>
              <a:defRPr>
                <a:solidFill>
                  <a:srgbClr val="000000"/>
                </a:solidFill>
              </a:defRPr>
            </a:lvl1pPr>
          </a:lstStyle>
          <a:p>
            <a:endParaRPr lang="en-US"/>
          </a:p>
        </p:txBody>
      </p:sp>
      <p:sp>
        <p:nvSpPr>
          <p:cNvPr id="4" name="Slide Number Placeholder 3">
            <a:extLst>
              <a:ext uri="{FF2B5EF4-FFF2-40B4-BE49-F238E27FC236}">
                <a16:creationId xmlns:a16="http://schemas.microsoft.com/office/drawing/2014/main" id="{C6C46763-CE76-4890-B381-AD4C3171DF21}"/>
              </a:ext>
            </a:extLst>
          </p:cNvPr>
          <p:cNvSpPr>
            <a:spLocks noGrp="1"/>
          </p:cNvSpPr>
          <p:nvPr>
            <p:ph type="sldNum" sz="quarter" idx="11"/>
          </p:nvPr>
        </p:nvSpPr>
        <p:spPr/>
        <p:txBody>
          <a:bodyPr/>
          <a:lstStyle>
            <a:lvl1pPr>
              <a:defRPr>
                <a:solidFill>
                  <a:srgbClr val="000000"/>
                </a:solidFill>
              </a:defRPr>
            </a:lvl1pPr>
          </a:lstStyle>
          <a:p>
            <a:fld id="{55CA21BC-178F-44CA-A717-D6CB446CF9C3}" type="slidenum">
              <a:rPr lang="en-US" smtClean="0"/>
              <a:pPr/>
              <a:t>‹#›</a:t>
            </a:fld>
            <a:endParaRPr lang="en-US"/>
          </a:p>
        </p:txBody>
      </p:sp>
      <p:sp>
        <p:nvSpPr>
          <p:cNvPr id="11" name="Picture Placeholder 10">
            <a:extLst>
              <a:ext uri="{FF2B5EF4-FFF2-40B4-BE49-F238E27FC236}">
                <a16:creationId xmlns:a16="http://schemas.microsoft.com/office/drawing/2014/main" id="{2522B958-25F5-4168-9536-2AA6B4275666}"/>
              </a:ext>
            </a:extLst>
          </p:cNvPr>
          <p:cNvSpPr>
            <a:spLocks noGrp="1"/>
          </p:cNvSpPr>
          <p:nvPr>
            <p:ph type="pic" sz="quarter" idx="12"/>
          </p:nvPr>
        </p:nvSpPr>
        <p:spPr>
          <a:xfrm>
            <a:off x="6569633" y="1293664"/>
            <a:ext cx="2687048" cy="553998"/>
          </a:xfrm>
        </p:spPr>
        <p:txBody>
          <a:bodyPr/>
          <a:lstStyle>
            <a:lvl1pPr>
              <a:defRPr>
                <a:solidFill>
                  <a:srgbClr val="000000"/>
                </a:solidFill>
              </a:defRPr>
            </a:lvl1pPr>
          </a:lstStyle>
          <a:p>
            <a:endParaRPr lang="en-US"/>
          </a:p>
        </p:txBody>
      </p:sp>
      <p:sp>
        <p:nvSpPr>
          <p:cNvPr id="12" name="Picture Placeholder 10">
            <a:extLst>
              <a:ext uri="{FF2B5EF4-FFF2-40B4-BE49-F238E27FC236}">
                <a16:creationId xmlns:a16="http://schemas.microsoft.com/office/drawing/2014/main" id="{F9201E51-84EE-44B8-B59F-FA51F1F9E310}"/>
              </a:ext>
            </a:extLst>
          </p:cNvPr>
          <p:cNvSpPr>
            <a:spLocks noGrp="1"/>
          </p:cNvSpPr>
          <p:nvPr>
            <p:ph type="pic" sz="quarter" idx="13"/>
          </p:nvPr>
        </p:nvSpPr>
        <p:spPr>
          <a:xfrm>
            <a:off x="9459274" y="1293664"/>
            <a:ext cx="2687048" cy="553998"/>
          </a:xfrm>
        </p:spPr>
        <p:txBody>
          <a:bodyPr/>
          <a:lstStyle>
            <a:lvl1pPr>
              <a:defRPr>
                <a:solidFill>
                  <a:srgbClr val="000000"/>
                </a:solidFill>
              </a:defRPr>
            </a:lvl1pPr>
          </a:lstStyle>
          <a:p>
            <a:endParaRPr lang="en-US"/>
          </a:p>
        </p:txBody>
      </p:sp>
      <p:sp>
        <p:nvSpPr>
          <p:cNvPr id="13" name="Picture Placeholder 10">
            <a:extLst>
              <a:ext uri="{FF2B5EF4-FFF2-40B4-BE49-F238E27FC236}">
                <a16:creationId xmlns:a16="http://schemas.microsoft.com/office/drawing/2014/main" id="{115CF2A8-A15A-45D6-BE72-25556C2796B3}"/>
              </a:ext>
            </a:extLst>
          </p:cNvPr>
          <p:cNvSpPr>
            <a:spLocks noGrp="1"/>
          </p:cNvSpPr>
          <p:nvPr>
            <p:ph type="pic" sz="quarter" idx="14"/>
          </p:nvPr>
        </p:nvSpPr>
        <p:spPr>
          <a:xfrm>
            <a:off x="7996035" y="4136598"/>
            <a:ext cx="2687048" cy="553998"/>
          </a:xfrm>
        </p:spPr>
        <p:txBody>
          <a:bodyPr/>
          <a:lstStyle>
            <a:lvl1pPr>
              <a:defRPr>
                <a:solidFill>
                  <a:srgbClr val="000000"/>
                </a:solidFill>
              </a:defRPr>
            </a:lvl1pPr>
          </a:lstStyle>
          <a:p>
            <a:endParaRPr lang="en-US"/>
          </a:p>
        </p:txBody>
      </p:sp>
      <p:sp>
        <p:nvSpPr>
          <p:cNvPr id="15" name="Text Placeholder 14">
            <a:extLst>
              <a:ext uri="{FF2B5EF4-FFF2-40B4-BE49-F238E27FC236}">
                <a16:creationId xmlns:a16="http://schemas.microsoft.com/office/drawing/2014/main" id="{609E587C-8CE3-42EE-BB8E-1CDEAD9E8C9F}"/>
              </a:ext>
            </a:extLst>
          </p:cNvPr>
          <p:cNvSpPr>
            <a:spLocks noGrp="1"/>
          </p:cNvSpPr>
          <p:nvPr>
            <p:ph type="body" sz="quarter" idx="15" hasCustomPrompt="1"/>
          </p:nvPr>
        </p:nvSpPr>
        <p:spPr>
          <a:xfrm>
            <a:off x="275287" y="1253397"/>
            <a:ext cx="5562408" cy="1992569"/>
          </a:xfrm>
        </p:spPr>
        <p:txBody>
          <a:bodyPr/>
          <a:lstStyle>
            <a:lvl1pPr marL="291436" marR="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sz="1632">
                <a:solidFill>
                  <a:srgbClr val="000000"/>
                </a:solidFill>
                <a:latin typeface="+mn-lt"/>
              </a:defRPr>
            </a:lvl1pPr>
            <a:lvl2pPr>
              <a:defRPr sz="1428"/>
            </a:lvl2pPr>
            <a:lvl3pPr>
              <a:defRPr sz="1428"/>
            </a:lvl3pPr>
            <a:lvl4pPr>
              <a:defRPr sz="1428"/>
            </a:lvl4pPr>
            <a:lvl5pPr>
              <a:defRPr sz="1428"/>
            </a:lvl5pPr>
          </a:lstStyle>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Insert goals/objectives here</a:t>
            </a:r>
          </a:p>
          <a:p>
            <a:pPr marL="291436" marR="0" lvl="0" indent="-291436" algn="l" defTabSz="932597" rtl="0" eaLnBrk="1" fontAlgn="auto" latinLnBrk="0" hangingPunct="1">
              <a:lnSpc>
                <a:spcPct val="100000"/>
              </a:lnSpc>
              <a:spcBef>
                <a:spcPts val="612"/>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Objective 1</a:t>
            </a:r>
          </a:p>
          <a:p>
            <a:pPr marL="291436" marR="0" lvl="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Objective 2</a:t>
            </a:r>
          </a:p>
          <a:p>
            <a:pPr marL="291436" marR="0" lvl="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Objective 3</a:t>
            </a:r>
          </a:p>
          <a:p>
            <a:pPr marL="0" marR="0" lvl="0" indent="0" algn="l" defTabSz="932597" rtl="0" eaLnBrk="1" fontAlgn="auto" latinLnBrk="0" hangingPunct="1">
              <a:lnSpc>
                <a:spcPct val="100000"/>
              </a:lnSpc>
              <a:spcBef>
                <a:spcPts val="0"/>
              </a:spcBef>
              <a:spcAft>
                <a:spcPts val="0"/>
              </a:spcAft>
              <a:buClrTx/>
              <a:buSzTx/>
              <a:buFont typeface="+mj-lt"/>
              <a:buNone/>
              <a:tabLst/>
              <a:defRPr/>
            </a:pPr>
            <a:endParaRPr kumimoji="0" lang="en-US" sz="1428" b="0" i="0" u="none" strike="noStrike" kern="1200" cap="none" spc="0" normalizeH="0" baseline="0" noProof="0">
              <a:ln>
                <a:noFill/>
              </a:ln>
              <a:solidFill>
                <a:srgbClr val="000000"/>
              </a:solidFill>
              <a:effectLst/>
              <a:uLnTx/>
              <a:uFillTx/>
              <a:latin typeface="+mn-lt"/>
              <a:ea typeface="+mn-ea"/>
              <a:cs typeface="+mn-cs"/>
            </a:endParaRPr>
          </a:p>
          <a:p>
            <a:pPr marL="0" marR="0" lvl="0" indent="0" algn="l" defTabSz="932597" rtl="0" eaLnBrk="1" fontAlgn="auto" latinLnBrk="0" hangingPunct="1">
              <a:lnSpc>
                <a:spcPct val="100000"/>
              </a:lnSpc>
              <a:spcBef>
                <a:spcPts val="0"/>
              </a:spcBef>
              <a:spcAft>
                <a:spcPts val="0"/>
              </a:spcAft>
              <a:buClrTx/>
              <a:buSzTx/>
              <a:buFont typeface="+mj-lt"/>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Insert high level campaign details (</a:t>
            </a:r>
            <a:r>
              <a:rPr kumimoji="0" lang="en-US" sz="1428" b="1" i="0" u="sng" strike="noStrike" kern="1200" cap="none" spc="0" normalizeH="0" baseline="0" noProof="0">
                <a:ln>
                  <a:noFill/>
                </a:ln>
                <a:solidFill>
                  <a:srgbClr val="000000"/>
                </a:solidFill>
                <a:effectLst/>
                <a:uLnTx/>
                <a:uFillTx/>
                <a:latin typeface="+mn-lt"/>
                <a:ea typeface="+mn-ea"/>
                <a:cs typeface="+mn-cs"/>
              </a:rPr>
              <a:t>one</a:t>
            </a:r>
            <a:r>
              <a:rPr kumimoji="0" lang="en-US" sz="1428" b="0" i="0" u="none" strike="noStrike" kern="1200" cap="none" spc="0" normalizeH="0" baseline="0" noProof="0">
                <a:ln>
                  <a:noFill/>
                </a:ln>
                <a:solidFill>
                  <a:srgbClr val="000000"/>
                </a:solidFill>
                <a:effectLst/>
                <a:uLnTx/>
                <a:uFillTx/>
                <a:latin typeface="+mn-lt"/>
                <a:ea typeface="+mn-ea"/>
                <a:cs typeface="+mn-cs"/>
              </a:rPr>
              <a:t> sentence only)</a:t>
            </a:r>
          </a:p>
          <a:p>
            <a:pPr marL="0" marR="0" lvl="0" indent="0" algn="l" defTabSz="932597" rtl="0" eaLnBrk="1" fontAlgn="auto" latinLnBrk="0" hangingPunct="1">
              <a:lnSpc>
                <a:spcPct val="100000"/>
              </a:lnSpc>
              <a:spcBef>
                <a:spcPts val="1224"/>
              </a:spcBef>
              <a:spcAft>
                <a:spcPts val="0"/>
              </a:spcAft>
              <a:buClrTx/>
              <a:buSzTx/>
              <a:buFont typeface="+mj-lt"/>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Total advertising spend to date has been </a:t>
            </a:r>
            <a:r>
              <a:rPr kumimoji="0" lang="en-US" sz="1428" b="1" i="0" u="none" strike="noStrike" kern="1200" cap="none" spc="0" normalizeH="0" baseline="0" noProof="0">
                <a:ln>
                  <a:noFill/>
                </a:ln>
                <a:solidFill>
                  <a:srgbClr val="000000"/>
                </a:solidFill>
                <a:effectLst/>
                <a:uLnTx/>
                <a:uFillTx/>
                <a:latin typeface="+mn-lt"/>
                <a:ea typeface="+mn-ea"/>
                <a:cs typeface="+mn-cs"/>
              </a:rPr>
              <a:t>$XX</a:t>
            </a:r>
            <a:r>
              <a:rPr kumimoji="0" lang="en-US" sz="1428" b="0" i="0" u="none" strike="noStrike" kern="1200" cap="none" spc="0" normalizeH="0" baseline="0" noProof="0">
                <a:ln>
                  <a:noFill/>
                </a:ln>
                <a:solidFill>
                  <a:srgbClr val="000000"/>
                </a:solidFill>
                <a:effectLst/>
                <a:uLnTx/>
                <a:uFillTx/>
                <a:latin typeface="+mn-lt"/>
                <a:ea typeface="+mn-ea"/>
                <a:cs typeface="+mn-cs"/>
              </a:rPr>
              <a:t>.</a:t>
            </a:r>
          </a:p>
        </p:txBody>
      </p:sp>
      <p:sp>
        <p:nvSpPr>
          <p:cNvPr id="16" name="Title 1">
            <a:extLst>
              <a:ext uri="{FF2B5EF4-FFF2-40B4-BE49-F238E27FC236}">
                <a16:creationId xmlns:a16="http://schemas.microsoft.com/office/drawing/2014/main" id="{B5747D7E-58B0-4AB2-8117-EFE740C7DC4A}"/>
              </a:ext>
            </a:extLst>
          </p:cNvPr>
          <p:cNvSpPr txBox="1">
            <a:spLocks/>
          </p:cNvSpPr>
          <p:nvPr userDrawn="1"/>
        </p:nvSpPr>
        <p:spPr>
          <a:xfrm>
            <a:off x="6475440" y="291973"/>
            <a:ext cx="5562481" cy="917575"/>
          </a:xfrm>
          <a:prstGeom prst="rect">
            <a:avLst/>
          </a:prstGeom>
        </p:spPr>
        <p:txBody>
          <a:bodyPr vert="horz" wrap="square" lIns="149217" tIns="93260" rIns="149217" bIns="93260" rtlCol="0" anchor="t">
            <a:noAutofit/>
          </a:bodyPr>
          <a:lstStyle>
            <a:lvl1pPr algn="l" defTabSz="914367" rtl="0" eaLnBrk="1" latinLnBrk="0" hangingPunct="1">
              <a:lnSpc>
                <a:spcPct val="90000"/>
              </a:lnSpc>
              <a:spcBef>
                <a:spcPct val="0"/>
              </a:spcBef>
              <a:buNone/>
              <a:defRPr lang="en-US" sz="3600" b="0" kern="1200" cap="none" spc="-100" baseline="0" dirty="0" smtClean="0">
                <a:ln w="3175">
                  <a:noFill/>
                </a:ln>
                <a:solidFill>
                  <a:schemeClr val="tx2"/>
                </a:solidFill>
                <a:effectLst/>
                <a:latin typeface="+mj-lt"/>
                <a:ea typeface="+mn-ea"/>
                <a:cs typeface="Segoe UI" pitchFamily="34" charset="0"/>
              </a:defRPr>
            </a:lvl1pPr>
          </a:lstStyle>
          <a:p>
            <a:endParaRPr lang="en-US" sz="2448">
              <a:solidFill>
                <a:srgbClr val="000000"/>
              </a:solidFill>
            </a:endParaRPr>
          </a:p>
        </p:txBody>
      </p:sp>
      <p:sp>
        <p:nvSpPr>
          <p:cNvPr id="19" name="Text Placeholder 14">
            <a:extLst>
              <a:ext uri="{FF2B5EF4-FFF2-40B4-BE49-F238E27FC236}">
                <a16:creationId xmlns:a16="http://schemas.microsoft.com/office/drawing/2014/main" id="{AA70C549-FD1B-4E33-963E-8C96091BED40}"/>
              </a:ext>
            </a:extLst>
          </p:cNvPr>
          <p:cNvSpPr>
            <a:spLocks noGrp="1"/>
          </p:cNvSpPr>
          <p:nvPr>
            <p:ph type="body" sz="quarter" idx="16" hasCustomPrompt="1"/>
          </p:nvPr>
        </p:nvSpPr>
        <p:spPr>
          <a:xfrm>
            <a:off x="274639" y="3497263"/>
            <a:ext cx="5562408" cy="1779768"/>
          </a:xfrm>
        </p:spPr>
        <p:txBody>
          <a:bodyPr/>
          <a:lstStyle>
            <a:lvl1pPr marL="291436" marR="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sz="1836">
                <a:solidFill>
                  <a:srgbClr val="000000"/>
                </a:solidFill>
                <a:latin typeface="+mn-lt"/>
              </a:defRPr>
            </a:lvl1pPr>
            <a:lvl2pPr>
              <a:defRPr sz="1428"/>
            </a:lvl2pPr>
            <a:lvl3pPr>
              <a:defRPr sz="1428"/>
            </a:lvl3pPr>
            <a:lvl4pPr>
              <a:defRPr sz="1428"/>
            </a:lvl4pPr>
            <a:lvl5pPr>
              <a:defRPr sz="1428"/>
            </a:lvl5pPr>
          </a:lstStyle>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Insert audience, platform and weekly results</a:t>
            </a:r>
          </a:p>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Platform: </a:t>
            </a:r>
          </a:p>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Results – week of XX/XX</a:t>
            </a:r>
          </a:p>
          <a:p>
            <a:pPr marL="291436" marR="0" lvl="0" indent="-291436" algn="l" defTabSz="932597" rtl="0" eaLnBrk="1" fontAlgn="auto" latinLnBrk="0" hangingPunct="1">
              <a:lnSpc>
                <a:spcPct val="100000"/>
              </a:lnSpc>
              <a:spcBef>
                <a:spcPts val="612"/>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KPIs</a:t>
            </a:r>
          </a:p>
          <a:p>
            <a:pPr marL="291436" marR="0" lvl="0" indent="-291436" algn="l" defTabSz="932597" rtl="0" eaLnBrk="1" fontAlgn="auto" latinLnBrk="0" hangingPunct="1">
              <a:lnSpc>
                <a:spcPct val="100000"/>
              </a:lnSpc>
              <a:spcBef>
                <a:spcPts val="612"/>
              </a:spcBef>
              <a:spcAft>
                <a:spcPts val="0"/>
              </a:spcAft>
              <a:buClrTx/>
              <a:buSzTx/>
              <a:buFont typeface="Arial" panose="020B0604020202020204" pitchFamily="34" charset="0"/>
              <a:buChar char="•"/>
              <a:tabLst/>
              <a:defRPr/>
            </a:pPr>
            <a:endParaRPr kumimoji="0" lang="en-US" sz="1428" b="0" i="0" u="none" strike="noStrike" kern="1200" cap="none" spc="0" normalizeH="0" baseline="0" noProof="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369207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Full Text w/out Wayfin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3184" y="139891"/>
            <a:ext cx="9858497" cy="572464"/>
          </a:xfrm>
        </p:spPr>
        <p:txBody>
          <a:bodyPr wrap="square">
            <a:spAutoFit/>
          </a:bodyPr>
          <a:lstStyle>
            <a:lvl1pPr>
              <a:defRPr>
                <a:solidFill>
                  <a:schemeClr val="tx1"/>
                </a:solidFill>
              </a:defRPr>
            </a:lvl1pPr>
          </a:lstStyle>
          <a:p>
            <a:r>
              <a:rPr lang="en-US"/>
              <a:t>Click to edit slide title</a:t>
            </a:r>
          </a:p>
        </p:txBody>
      </p:sp>
      <p:sp>
        <p:nvSpPr>
          <p:cNvPr id="4" name="Text Placeholder 3"/>
          <p:cNvSpPr>
            <a:spLocks noGrp="1"/>
          </p:cNvSpPr>
          <p:nvPr>
            <p:ph type="body" sz="quarter" idx="10"/>
          </p:nvPr>
        </p:nvSpPr>
        <p:spPr>
          <a:xfrm>
            <a:off x="233184" y="1126896"/>
            <a:ext cx="11970107" cy="1600310"/>
          </a:xfrm>
        </p:spPr>
        <p:txBody>
          <a:bodyPr/>
          <a:lstStyle>
            <a:lvl1pPr marL="0" indent="0">
              <a:buNone/>
              <a:defRPr/>
            </a:lvl1pPr>
            <a:lvl2pPr marL="466298" indent="0">
              <a:buNone/>
              <a:defRPr/>
            </a:lvl2pPr>
            <a:lvl3pPr marL="932597" indent="0">
              <a:buNone/>
              <a:defRPr/>
            </a:lvl3pPr>
            <a:lvl4pPr marL="1398895" indent="0">
              <a:buNone/>
              <a:defRPr/>
            </a:lvl4pPr>
            <a:lvl5pPr marL="1865193"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11776835" y="6506182"/>
            <a:ext cx="426456" cy="318286"/>
          </a:xfrm>
          <a:prstGeom prst="rect">
            <a:avLst/>
          </a:prstGeom>
        </p:spPr>
        <p:txBody>
          <a:bodyPr>
            <a:spAutoFit/>
          </a:bodyPr>
          <a:lstStyle>
            <a:lvl1pPr algn="ctr">
              <a:defRPr sz="1428" b="0">
                <a:solidFill>
                  <a:schemeClr val="bg1">
                    <a:lumMod val="50000"/>
                  </a:schemeClr>
                </a:solidFill>
                <a:latin typeface="Arial" charset="0"/>
                <a:ea typeface="Arial" charset="0"/>
                <a:cs typeface="Arial" charset="0"/>
              </a:defRPr>
            </a:lvl1pPr>
          </a:lstStyle>
          <a:p>
            <a:pPr defTabSz="932597">
              <a:defRPr/>
            </a:pPr>
            <a:fld id="{1588DF25-1F49-4640-A139-F00F39AF8186}" type="slidenum">
              <a:rPr lang="en-US" smtClean="0">
                <a:solidFill>
                  <a:prstClr val="white">
                    <a:lumMod val="50000"/>
                  </a:prstClr>
                </a:solidFill>
              </a:rPr>
              <a:pPr defTabSz="932597">
                <a:defRPr/>
              </a:pPr>
              <a:t>‹#›</a:t>
            </a:fld>
            <a:endParaRPr lang="en-US">
              <a:solidFill>
                <a:prstClr val="white">
                  <a:lumMod val="50000"/>
                </a:prstClr>
              </a:solidFill>
            </a:endParaRPr>
          </a:p>
        </p:txBody>
      </p:sp>
    </p:spTree>
    <p:extLst>
      <p:ext uri="{BB962C8B-B14F-4D97-AF65-F5344CB8AC3E}">
        <p14:creationId xmlns:p14="http://schemas.microsoft.com/office/powerpoint/2010/main" val="36930463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3"/>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3"/>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899" y="2201863"/>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79" y="2201863"/>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3"/>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3"/>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3"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5"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453069778"/>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4" y="2473943"/>
            <a:ext cx="4663678" cy="1130181"/>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4" y="4041282"/>
            <a:ext cx="4663678"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8F03489C-EBEC-4BCD-9F33-C51229F573BF}"/>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29917338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pic>
        <p:nvPicPr>
          <p:cNvPr id="6" name="MS logo gray - EMF">
            <a:extLst>
              <a:ext uri="{FF2B5EF4-FFF2-40B4-BE49-F238E27FC236}">
                <a16:creationId xmlns:a16="http://schemas.microsoft.com/office/drawing/2014/main" id="{D3453B0B-33DE-4ED0-A610-D76D0E610F6F}"/>
              </a:ext>
            </a:extLst>
          </p:cNvPr>
          <p:cNvPicPr>
            <a:picLocks noChangeAspect="1"/>
          </p:cNvPicPr>
          <p:nvPr userDrawn="1"/>
        </p:nvPicPr>
        <p:blipFill>
          <a:blip r:embed="rId2"/>
          <a:srcRect/>
          <a:stretch/>
        </p:blipFill>
        <p:spPr bwMode="black">
          <a:xfrm>
            <a:off x="421110" y="471159"/>
            <a:ext cx="1813569" cy="667597"/>
          </a:xfrm>
          <a:prstGeom prst="rect">
            <a:avLst/>
          </a:prstGeom>
        </p:spPr>
      </p:pic>
      <p:sp>
        <p:nvSpPr>
          <p:cNvPr id="9" name="Title 1"/>
          <p:cNvSpPr>
            <a:spLocks noGrp="1"/>
          </p:cNvSpPr>
          <p:nvPr>
            <p:ph type="title" hasCustomPrompt="1"/>
          </p:nvPr>
        </p:nvSpPr>
        <p:spPr>
          <a:xfrm>
            <a:off x="595914" y="2474071"/>
            <a:ext cx="4663678" cy="1130053"/>
          </a:xfrm>
          <a:noFill/>
        </p:spPr>
        <p:txBody>
          <a:bodyPr lIns="0" tIns="0" rIns="0" bIns="0" anchor="b" anchorCtr="0">
            <a:spAutoFit/>
          </a:bodyPr>
          <a:lstStyle>
            <a:lvl1pPr>
              <a:defRPr sz="3672" spc="-51" baseline="0">
                <a:solidFill>
                  <a:schemeClr val="bg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4" y="4041282"/>
            <a:ext cx="4663678" cy="313904"/>
          </a:xfrm>
          <a:noFill/>
        </p:spPr>
        <p:txBody>
          <a:bodyPr wrap="square" lIns="0" tIns="0" rIns="0" bIns="0">
            <a:spAutoFit/>
          </a:bodyPr>
          <a:lstStyle>
            <a:lvl1pPr marL="0" indent="0">
              <a:spcBef>
                <a:spcPts val="0"/>
              </a:spcBef>
              <a:buNone/>
              <a:defRPr sz="204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8F03489C-EBEC-4BCD-9F33-C51229F573BF}"/>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1848156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9" name="MS logo gray - EMF" descr="Microsoft logo, gray text version">
            <a:extLst>
              <a:ext uri="{FF2B5EF4-FFF2-40B4-BE49-F238E27FC236}">
                <a16:creationId xmlns:a16="http://schemas.microsoft.com/office/drawing/2014/main" id="{D03FE64B-525F-4B73-8C45-B4BC3BAD6A2D}"/>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6" name="Rectangle 5">
            <a:extLst>
              <a:ext uri="{FF2B5EF4-FFF2-40B4-BE49-F238E27FC236}">
                <a16:creationId xmlns:a16="http://schemas.microsoft.com/office/drawing/2014/main" id="{AEDC53B0-2DDE-4181-A709-C2651853C0C6}"/>
              </a:ext>
            </a:extLst>
          </p:cNvPr>
          <p:cNvSpPr/>
          <p:nvPr userDrawn="1"/>
        </p:nvSpPr>
        <p:spPr bwMode="auto">
          <a:xfrm>
            <a:off x="5432861" y="1"/>
            <a:ext cx="7003613" cy="700262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2526A024-7603-427B-AA0F-BD46EC898733}"/>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36063754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E22B3A7-1B5D-47DC-BA15-A96E343767E8}"/>
              </a:ext>
            </a:extLst>
          </p:cNvPr>
          <p:cNvSpPr/>
          <p:nvPr userDrawn="1"/>
        </p:nvSpPr>
        <p:spPr bwMode="auto">
          <a:xfrm>
            <a:off x="5440958" y="0"/>
            <a:ext cx="6995517" cy="6994525"/>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Picture 7">
            <a:extLst>
              <a:ext uri="{FF2B5EF4-FFF2-40B4-BE49-F238E27FC236}">
                <a16:creationId xmlns:a16="http://schemas.microsoft.com/office/drawing/2014/main" id="{1D9C6C8D-73A7-4B03-873D-A81183E50BB5}"/>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655786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8208676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727629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95915" y="1464074"/>
            <a:ext cx="11239464"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436750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27414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6097"/>
            <a:ext cx="5316593" cy="1682523"/>
          </a:xfrm>
        </p:spPr>
        <p:txBody>
          <a:bodyPr wrap="square">
            <a:spAutoFit/>
          </a:bodyPr>
          <a:lstStyle>
            <a:lvl1pPr marL="236387" indent="-236387">
              <a:spcBef>
                <a:spcPts val="1248"/>
              </a:spcBef>
              <a:buClr>
                <a:schemeClr val="tx1"/>
              </a:buClr>
              <a:buFont typeface="Wingdings" panose="05000000000000000000" pitchFamily="2" charset="2"/>
              <a:buChar char=""/>
              <a:defRPr sz="2856" b="0">
                <a:latin typeface="Segoe UI Semilight" panose="020B0402040204020203" pitchFamily="34" charset="0"/>
                <a:cs typeface="Segoe UI Semilight" panose="020B0402040204020203" pitchFamily="34" charset="0"/>
              </a:defRPr>
            </a:lvl1pPr>
            <a:lvl2pPr marL="435536" indent="-174862">
              <a:buFont typeface="Wingdings" panose="05000000000000000000" pitchFamily="2" charset="2"/>
              <a:buChar char=""/>
              <a:defRPr sz="2040" b="0"/>
            </a:lvl2pPr>
            <a:lvl3pPr marL="652494" indent="-192672">
              <a:buFont typeface="Wingdings" panose="05000000000000000000" pitchFamily="2" charset="2"/>
              <a:buChar char=""/>
              <a:tabLst/>
              <a:defRPr sz="1632" b="0"/>
            </a:lvl3pPr>
            <a:lvl4pPr marL="845166" indent="-179720">
              <a:buFont typeface="Wingdings" panose="05000000000000000000" pitchFamily="2" charset="2"/>
              <a:buChar char=""/>
              <a:defRPr sz="1428" b="0"/>
            </a:lvl4pPr>
            <a:lvl5pPr marL="1044314" indent="-173243">
              <a:buFont typeface="Wingdings" panose="05000000000000000000" pitchFamily="2" charset="2"/>
              <a:buChar char=""/>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82523"/>
          </a:xfrm>
        </p:spPr>
        <p:txBody>
          <a:bodyPr wrap="square">
            <a:spAutoFit/>
          </a:bodyPr>
          <a:lstStyle>
            <a:lvl1pPr marL="236387" indent="-236387">
              <a:spcBef>
                <a:spcPts val="1248"/>
              </a:spcBef>
              <a:buClr>
                <a:schemeClr val="tx1"/>
              </a:buClr>
              <a:buFont typeface="Wingdings" panose="05000000000000000000" pitchFamily="2" charset="2"/>
              <a:buChar char=""/>
              <a:defRPr sz="2856" b="0">
                <a:latin typeface="Segoe UI Semilight" panose="020B0402040204020203" pitchFamily="34" charset="0"/>
                <a:cs typeface="Segoe UI Semilight" panose="020B0402040204020203" pitchFamily="34" charset="0"/>
              </a:defRPr>
            </a:lvl1pPr>
            <a:lvl2pPr marL="435536" indent="-174862">
              <a:buFont typeface="Wingdings" panose="05000000000000000000" pitchFamily="2" charset="2"/>
              <a:buChar char=""/>
              <a:defRPr sz="2040" b="0"/>
            </a:lvl2pPr>
            <a:lvl3pPr marL="652494" indent="-192672">
              <a:buFont typeface="Wingdings" panose="05000000000000000000" pitchFamily="2" charset="2"/>
              <a:buChar char=""/>
              <a:tabLst/>
              <a:defRPr sz="1632" b="0"/>
            </a:lvl3pPr>
            <a:lvl4pPr marL="845166" indent="-179720">
              <a:buFont typeface="Wingdings" panose="05000000000000000000" pitchFamily="2" charset="2"/>
              <a:buChar char=""/>
              <a:defRPr sz="1428" b="0"/>
            </a:lvl4pPr>
            <a:lvl5pPr marL="1044314" indent="-173243">
              <a:buFont typeface="Wingdings" panose="05000000000000000000" pitchFamily="2" charset="2"/>
              <a:buChar char=""/>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24663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2458402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image" Target="../media/image14.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theme" Target="../theme/theme2.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theme" Target="../theme/theme3.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10" Type="http://schemas.openxmlformats.org/officeDocument/2006/relationships/slideLayout" Target="../slideLayouts/slideLayout48.xml"/><Relationship Id="rId19" Type="http://schemas.openxmlformats.org/officeDocument/2006/relationships/image" Target="../media/image20.emf"/><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68.xml"/><Relationship Id="rId18" Type="http://schemas.openxmlformats.org/officeDocument/2006/relationships/slideLayout" Target="../slideLayouts/slideLayout73.xml"/><Relationship Id="rId26" Type="http://schemas.openxmlformats.org/officeDocument/2006/relationships/slideLayout" Target="../slideLayouts/slideLayout81.xml"/><Relationship Id="rId3" Type="http://schemas.openxmlformats.org/officeDocument/2006/relationships/slideLayout" Target="../slideLayouts/slideLayout58.xml"/><Relationship Id="rId21" Type="http://schemas.openxmlformats.org/officeDocument/2006/relationships/slideLayout" Target="../slideLayouts/slideLayout76.xml"/><Relationship Id="rId34" Type="http://schemas.openxmlformats.org/officeDocument/2006/relationships/slideLayout" Target="../slideLayouts/slideLayout89.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17" Type="http://schemas.openxmlformats.org/officeDocument/2006/relationships/slideLayout" Target="../slideLayouts/slideLayout72.xml"/><Relationship Id="rId25" Type="http://schemas.openxmlformats.org/officeDocument/2006/relationships/slideLayout" Target="../slideLayouts/slideLayout80.xml"/><Relationship Id="rId33" Type="http://schemas.openxmlformats.org/officeDocument/2006/relationships/slideLayout" Target="../slideLayouts/slideLayout88.xml"/><Relationship Id="rId2" Type="http://schemas.openxmlformats.org/officeDocument/2006/relationships/slideLayout" Target="../slideLayouts/slideLayout57.xml"/><Relationship Id="rId16" Type="http://schemas.openxmlformats.org/officeDocument/2006/relationships/slideLayout" Target="../slideLayouts/slideLayout71.xml"/><Relationship Id="rId20" Type="http://schemas.openxmlformats.org/officeDocument/2006/relationships/slideLayout" Target="../slideLayouts/slideLayout75.xml"/><Relationship Id="rId29" Type="http://schemas.openxmlformats.org/officeDocument/2006/relationships/slideLayout" Target="../slideLayouts/slideLayout84.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24" Type="http://schemas.openxmlformats.org/officeDocument/2006/relationships/slideLayout" Target="../slideLayouts/slideLayout79.xml"/><Relationship Id="rId32" Type="http://schemas.openxmlformats.org/officeDocument/2006/relationships/slideLayout" Target="../slideLayouts/slideLayout87.xml"/><Relationship Id="rId5" Type="http://schemas.openxmlformats.org/officeDocument/2006/relationships/slideLayout" Target="../slideLayouts/slideLayout60.xml"/><Relationship Id="rId15" Type="http://schemas.openxmlformats.org/officeDocument/2006/relationships/slideLayout" Target="../slideLayouts/slideLayout70.xml"/><Relationship Id="rId23" Type="http://schemas.openxmlformats.org/officeDocument/2006/relationships/slideLayout" Target="../slideLayouts/slideLayout78.xml"/><Relationship Id="rId28" Type="http://schemas.openxmlformats.org/officeDocument/2006/relationships/slideLayout" Target="../slideLayouts/slideLayout83.xml"/><Relationship Id="rId36" Type="http://schemas.openxmlformats.org/officeDocument/2006/relationships/image" Target="../media/image1.png"/><Relationship Id="rId10" Type="http://schemas.openxmlformats.org/officeDocument/2006/relationships/slideLayout" Target="../slideLayouts/slideLayout65.xml"/><Relationship Id="rId19" Type="http://schemas.openxmlformats.org/officeDocument/2006/relationships/slideLayout" Target="../slideLayouts/slideLayout74.xml"/><Relationship Id="rId31" Type="http://schemas.openxmlformats.org/officeDocument/2006/relationships/slideLayout" Target="../slideLayouts/slideLayout86.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slideLayout" Target="../slideLayouts/slideLayout69.xml"/><Relationship Id="rId22" Type="http://schemas.openxmlformats.org/officeDocument/2006/relationships/slideLayout" Target="../slideLayouts/slideLayout77.xml"/><Relationship Id="rId27" Type="http://schemas.openxmlformats.org/officeDocument/2006/relationships/slideLayout" Target="../slideLayouts/slideLayout82.xml"/><Relationship Id="rId30" Type="http://schemas.openxmlformats.org/officeDocument/2006/relationships/slideLayout" Target="../slideLayouts/slideLayout85.xml"/><Relationship Id="rId35" Type="http://schemas.openxmlformats.org/officeDocument/2006/relationships/theme" Target="../theme/theme4.xml"/><Relationship Id="rId8"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7.xml"/><Relationship Id="rId13" Type="http://schemas.openxmlformats.org/officeDocument/2006/relationships/slideLayout" Target="../slideLayouts/slideLayout102.xml"/><Relationship Id="rId18" Type="http://schemas.openxmlformats.org/officeDocument/2006/relationships/slideLayout" Target="../slideLayouts/slideLayout107.xml"/><Relationship Id="rId26" Type="http://schemas.openxmlformats.org/officeDocument/2006/relationships/slideLayout" Target="../slideLayouts/slideLayout115.xml"/><Relationship Id="rId3" Type="http://schemas.openxmlformats.org/officeDocument/2006/relationships/slideLayout" Target="../slideLayouts/slideLayout92.xml"/><Relationship Id="rId21" Type="http://schemas.openxmlformats.org/officeDocument/2006/relationships/slideLayout" Target="../slideLayouts/slideLayout110.xml"/><Relationship Id="rId7" Type="http://schemas.openxmlformats.org/officeDocument/2006/relationships/slideLayout" Target="../slideLayouts/slideLayout96.xml"/><Relationship Id="rId12" Type="http://schemas.openxmlformats.org/officeDocument/2006/relationships/slideLayout" Target="../slideLayouts/slideLayout101.xml"/><Relationship Id="rId17" Type="http://schemas.openxmlformats.org/officeDocument/2006/relationships/slideLayout" Target="../slideLayouts/slideLayout106.xml"/><Relationship Id="rId25" Type="http://schemas.openxmlformats.org/officeDocument/2006/relationships/slideLayout" Target="../slideLayouts/slideLayout114.xml"/><Relationship Id="rId2" Type="http://schemas.openxmlformats.org/officeDocument/2006/relationships/slideLayout" Target="../slideLayouts/slideLayout91.xml"/><Relationship Id="rId16" Type="http://schemas.openxmlformats.org/officeDocument/2006/relationships/slideLayout" Target="../slideLayouts/slideLayout105.xml"/><Relationship Id="rId20" Type="http://schemas.openxmlformats.org/officeDocument/2006/relationships/slideLayout" Target="../slideLayouts/slideLayout109.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24" Type="http://schemas.openxmlformats.org/officeDocument/2006/relationships/slideLayout" Target="../slideLayouts/slideLayout113.xml"/><Relationship Id="rId5" Type="http://schemas.openxmlformats.org/officeDocument/2006/relationships/slideLayout" Target="../slideLayouts/slideLayout94.xml"/><Relationship Id="rId15" Type="http://schemas.openxmlformats.org/officeDocument/2006/relationships/slideLayout" Target="../slideLayouts/slideLayout104.xml"/><Relationship Id="rId23" Type="http://schemas.openxmlformats.org/officeDocument/2006/relationships/slideLayout" Target="../slideLayouts/slideLayout112.xml"/><Relationship Id="rId28" Type="http://schemas.openxmlformats.org/officeDocument/2006/relationships/image" Target="../media/image29.emf"/><Relationship Id="rId10" Type="http://schemas.openxmlformats.org/officeDocument/2006/relationships/slideLayout" Target="../slideLayouts/slideLayout99.xml"/><Relationship Id="rId19" Type="http://schemas.openxmlformats.org/officeDocument/2006/relationships/slideLayout" Target="../slideLayouts/slideLayout108.xml"/><Relationship Id="rId4" Type="http://schemas.openxmlformats.org/officeDocument/2006/relationships/slideLayout" Target="../slideLayouts/slideLayout93.xml"/><Relationship Id="rId9" Type="http://schemas.openxmlformats.org/officeDocument/2006/relationships/slideLayout" Target="../slideLayouts/slideLayout98.xml"/><Relationship Id="rId14" Type="http://schemas.openxmlformats.org/officeDocument/2006/relationships/slideLayout" Target="../slideLayouts/slideLayout103.xml"/><Relationship Id="rId22" Type="http://schemas.openxmlformats.org/officeDocument/2006/relationships/slideLayout" Target="../slideLayouts/slideLayout111.xml"/><Relationship Id="rId27"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3.xml"/><Relationship Id="rId13" Type="http://schemas.openxmlformats.org/officeDocument/2006/relationships/slideLayout" Target="../slideLayouts/slideLayout128.xml"/><Relationship Id="rId18" Type="http://schemas.openxmlformats.org/officeDocument/2006/relationships/slideLayout" Target="../slideLayouts/slideLayout133.xml"/><Relationship Id="rId3" Type="http://schemas.openxmlformats.org/officeDocument/2006/relationships/slideLayout" Target="../slideLayouts/slideLayout118.xml"/><Relationship Id="rId7" Type="http://schemas.openxmlformats.org/officeDocument/2006/relationships/slideLayout" Target="../slideLayouts/slideLayout122.xml"/><Relationship Id="rId12" Type="http://schemas.openxmlformats.org/officeDocument/2006/relationships/slideLayout" Target="../slideLayouts/slideLayout127.xml"/><Relationship Id="rId17" Type="http://schemas.openxmlformats.org/officeDocument/2006/relationships/slideLayout" Target="../slideLayouts/slideLayout132.xml"/><Relationship Id="rId2" Type="http://schemas.openxmlformats.org/officeDocument/2006/relationships/slideLayout" Target="../slideLayouts/slideLayout117.xml"/><Relationship Id="rId16" Type="http://schemas.openxmlformats.org/officeDocument/2006/relationships/slideLayout" Target="../slideLayouts/slideLayout131.xml"/><Relationship Id="rId20" Type="http://schemas.openxmlformats.org/officeDocument/2006/relationships/image" Target="../media/image33.png"/><Relationship Id="rId1" Type="http://schemas.openxmlformats.org/officeDocument/2006/relationships/slideLayout" Target="../slideLayouts/slideLayout116.xml"/><Relationship Id="rId6" Type="http://schemas.openxmlformats.org/officeDocument/2006/relationships/slideLayout" Target="../slideLayouts/slideLayout121.xml"/><Relationship Id="rId11" Type="http://schemas.openxmlformats.org/officeDocument/2006/relationships/slideLayout" Target="../slideLayouts/slideLayout126.xml"/><Relationship Id="rId5" Type="http://schemas.openxmlformats.org/officeDocument/2006/relationships/slideLayout" Target="../slideLayouts/slideLayout120.xml"/><Relationship Id="rId15" Type="http://schemas.openxmlformats.org/officeDocument/2006/relationships/slideLayout" Target="../slideLayouts/slideLayout130.xml"/><Relationship Id="rId10" Type="http://schemas.openxmlformats.org/officeDocument/2006/relationships/slideLayout" Target="../slideLayouts/slideLayout125.xml"/><Relationship Id="rId19" Type="http://schemas.openxmlformats.org/officeDocument/2006/relationships/theme" Target="../theme/theme6.xml"/><Relationship Id="rId4" Type="http://schemas.openxmlformats.org/officeDocument/2006/relationships/slideLayout" Target="../slideLayouts/slideLayout119.xml"/><Relationship Id="rId9" Type="http://schemas.openxmlformats.org/officeDocument/2006/relationships/slideLayout" Target="../slideLayouts/slideLayout124.xml"/><Relationship Id="rId14" Type="http://schemas.openxmlformats.org/officeDocument/2006/relationships/slideLayout" Target="../slideLayouts/slideLayout12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1.xml"/><Relationship Id="rId13" Type="http://schemas.openxmlformats.org/officeDocument/2006/relationships/slideLayout" Target="../slideLayouts/slideLayout146.xml"/><Relationship Id="rId18" Type="http://schemas.openxmlformats.org/officeDocument/2006/relationships/slideLayout" Target="../slideLayouts/slideLayout151.xml"/><Relationship Id="rId3" Type="http://schemas.openxmlformats.org/officeDocument/2006/relationships/slideLayout" Target="../slideLayouts/slideLayout136.xml"/><Relationship Id="rId21" Type="http://schemas.openxmlformats.org/officeDocument/2006/relationships/slideLayout" Target="../slideLayouts/slideLayout154.xml"/><Relationship Id="rId7" Type="http://schemas.openxmlformats.org/officeDocument/2006/relationships/slideLayout" Target="../slideLayouts/slideLayout140.xml"/><Relationship Id="rId12" Type="http://schemas.openxmlformats.org/officeDocument/2006/relationships/slideLayout" Target="../slideLayouts/slideLayout145.xml"/><Relationship Id="rId17" Type="http://schemas.openxmlformats.org/officeDocument/2006/relationships/slideLayout" Target="../slideLayouts/slideLayout150.xml"/><Relationship Id="rId25" Type="http://schemas.openxmlformats.org/officeDocument/2006/relationships/image" Target="../media/image1.png"/><Relationship Id="rId2" Type="http://schemas.openxmlformats.org/officeDocument/2006/relationships/slideLayout" Target="../slideLayouts/slideLayout135.xml"/><Relationship Id="rId16" Type="http://schemas.openxmlformats.org/officeDocument/2006/relationships/slideLayout" Target="../slideLayouts/slideLayout149.xml"/><Relationship Id="rId20" Type="http://schemas.openxmlformats.org/officeDocument/2006/relationships/slideLayout" Target="../slideLayouts/slideLayout153.xml"/><Relationship Id="rId1" Type="http://schemas.openxmlformats.org/officeDocument/2006/relationships/slideLayout" Target="../slideLayouts/slideLayout134.xml"/><Relationship Id="rId6" Type="http://schemas.openxmlformats.org/officeDocument/2006/relationships/slideLayout" Target="../slideLayouts/slideLayout139.xml"/><Relationship Id="rId11" Type="http://schemas.openxmlformats.org/officeDocument/2006/relationships/slideLayout" Target="../slideLayouts/slideLayout144.xml"/><Relationship Id="rId24" Type="http://schemas.openxmlformats.org/officeDocument/2006/relationships/theme" Target="../theme/theme7.xml"/><Relationship Id="rId5" Type="http://schemas.openxmlformats.org/officeDocument/2006/relationships/slideLayout" Target="../slideLayouts/slideLayout138.xml"/><Relationship Id="rId15" Type="http://schemas.openxmlformats.org/officeDocument/2006/relationships/slideLayout" Target="../slideLayouts/slideLayout148.xml"/><Relationship Id="rId23" Type="http://schemas.openxmlformats.org/officeDocument/2006/relationships/slideLayout" Target="../slideLayouts/slideLayout156.xml"/><Relationship Id="rId10" Type="http://schemas.openxmlformats.org/officeDocument/2006/relationships/slideLayout" Target="../slideLayouts/slideLayout143.xml"/><Relationship Id="rId19" Type="http://schemas.openxmlformats.org/officeDocument/2006/relationships/slideLayout" Target="../slideLayouts/slideLayout152.xml"/><Relationship Id="rId4" Type="http://schemas.openxmlformats.org/officeDocument/2006/relationships/slideLayout" Target="../slideLayouts/slideLayout137.xml"/><Relationship Id="rId9" Type="http://schemas.openxmlformats.org/officeDocument/2006/relationships/slideLayout" Target="../slideLayouts/slideLayout142.xml"/><Relationship Id="rId14" Type="http://schemas.openxmlformats.org/officeDocument/2006/relationships/slideLayout" Target="../slideLayouts/slideLayout147.xml"/><Relationship Id="rId22" Type="http://schemas.openxmlformats.org/officeDocument/2006/relationships/slideLayout" Target="../slideLayouts/slideLayout1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7" y="567457"/>
            <a:ext cx="11533187"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7" y="1853742"/>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24">
            <a:extLst>
              <a:ext uri="{28A0092B-C50C-407E-A947-70E740481C1C}">
                <a14:useLocalDpi xmlns:a14="http://schemas.microsoft.com/office/drawing/2010/main" val="0"/>
              </a:ext>
            </a:extLst>
          </a:blip>
          <a:stretch>
            <a:fillRect/>
          </a:stretch>
        </p:blipFill>
        <p:spPr>
          <a:xfrm rot="5400000">
            <a:off x="9618797" y="2898552"/>
            <a:ext cx="6985725" cy="1188133"/>
          </a:xfrm>
          <a:prstGeom prst="rect">
            <a:avLst/>
          </a:prstGeom>
        </p:spPr>
      </p:pic>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555" r:id="rId3"/>
    <p:sldLayoutId id="2147484556" r:id="rId4"/>
    <p:sldLayoutId id="2147484557" r:id="rId5"/>
    <p:sldLayoutId id="2147484558" r:id="rId6"/>
    <p:sldLayoutId id="2147484559" r:id="rId7"/>
    <p:sldLayoutId id="2147484560" r:id="rId8"/>
    <p:sldLayoutId id="2147484561" r:id="rId9"/>
    <p:sldLayoutId id="2147484562" r:id="rId10"/>
    <p:sldLayoutId id="2147484563" r:id="rId11"/>
    <p:sldLayoutId id="2147484564" r:id="rId12"/>
    <p:sldLayoutId id="2147484566" r:id="rId13"/>
    <p:sldLayoutId id="2147484567" r:id="rId14"/>
    <p:sldLayoutId id="2147484568" r:id="rId15"/>
    <p:sldLayoutId id="2147484577" r:id="rId16"/>
    <p:sldLayoutId id="2147484570" r:id="rId17"/>
    <p:sldLayoutId id="2147484571" r:id="rId18"/>
    <p:sldLayoutId id="2147484572" r:id="rId19"/>
    <p:sldLayoutId id="2147484576" r:id="rId20"/>
    <p:sldLayoutId id="2147484582" r:id="rId21"/>
    <p:sldLayoutId id="2147484696" r:id="rId22"/>
  </p:sldLayoutIdLst>
  <p:transition>
    <p:fade/>
  </p:transition>
  <p:hf sldNum="0"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userDrawn="1">
          <p15:clr>
            <a:srgbClr val="C35EA4"/>
          </p15:clr>
        </p15:guide>
        <p15:guide id="32" pos="1528" userDrawn="1">
          <p15:clr>
            <a:srgbClr val="C35EA4"/>
          </p15:clr>
        </p15:guide>
        <p15:guide id="33" pos="2621" userDrawn="1">
          <p15:clr>
            <a:srgbClr val="C35EA4"/>
          </p15:clr>
        </p15:guide>
        <p15:guide id="34" pos="2765" userDrawn="1">
          <p15:clr>
            <a:srgbClr val="C35EA4"/>
          </p15:clr>
        </p15:guide>
        <p15:guide id="35" pos="3854" userDrawn="1">
          <p15:clr>
            <a:srgbClr val="C35EA4"/>
          </p15:clr>
        </p15:guide>
        <p15:guide id="36" pos="4003" userDrawn="1">
          <p15:clr>
            <a:srgbClr val="C35EA4"/>
          </p15:clr>
        </p15:guide>
        <p15:guide id="37" pos="5083" userDrawn="1">
          <p15:clr>
            <a:srgbClr val="C35EA4"/>
          </p15:clr>
        </p15:guide>
        <p15:guide id="38" pos="5230" userDrawn="1">
          <p15:clr>
            <a:srgbClr val="C35EA4"/>
          </p15:clr>
        </p15:guide>
        <p15:guide id="39" pos="6323" userDrawn="1">
          <p15:clr>
            <a:srgbClr val="C35EA4"/>
          </p15:clr>
        </p15:guide>
        <p15:guide id="40" pos="6469" userDrawn="1">
          <p15:clr>
            <a:srgbClr val="C35EA4"/>
          </p15:clr>
        </p15:guide>
        <p15:guide id="41" pos="293" userDrawn="1">
          <p15:clr>
            <a:srgbClr val="F26B43"/>
          </p15:clr>
        </p15:guide>
        <p15:guide id="42" pos="7565" userDrawn="1">
          <p15:clr>
            <a:srgbClr val="F26B43"/>
          </p15:clr>
        </p15:guide>
        <p15:guide id="43" orient="horz" pos="751" userDrawn="1">
          <p15:clr>
            <a:srgbClr val="5ACBF0"/>
          </p15:clr>
        </p15:guide>
        <p15:guide id="44" orient="horz" pos="1387" userDrawn="1">
          <p15:clr>
            <a:srgbClr val="5ACBF0"/>
          </p15:clr>
        </p15:guide>
        <p15:guide id="45" orient="horz" pos="605" userDrawn="1">
          <p15:clr>
            <a:srgbClr val="5ACBF0"/>
          </p15:clr>
        </p15:guide>
        <p15:guide id="46" orient="horz" pos="1514" userDrawn="1">
          <p15:clr>
            <a:srgbClr val="5ACBF0"/>
          </p15:clr>
        </p15:guide>
        <p15:guide id="47" orient="horz" pos="2130" userDrawn="1">
          <p15:clr>
            <a:srgbClr val="5ACBF0"/>
          </p15:clr>
        </p15:guide>
        <p15:guide id="48" orient="horz" pos="2299" userDrawn="1">
          <p15:clr>
            <a:srgbClr val="5ACBF0"/>
          </p15:clr>
        </p15:guide>
        <p15:guide id="49" orient="horz" pos="283" userDrawn="1">
          <p15:clr>
            <a:srgbClr val="F26B43"/>
          </p15:clr>
        </p15:guide>
        <p15:guide id="50" orient="horz" pos="4120" userDrawn="1">
          <p15:clr>
            <a:srgbClr val="F26B43"/>
          </p15:clr>
        </p15:guide>
        <p15:guide id="51" orient="horz" pos="2891" userDrawn="1">
          <p15:clr>
            <a:srgbClr val="5ACBF0"/>
          </p15:clr>
        </p15:guide>
        <p15:guide id="52" orient="horz" pos="3019" userDrawn="1">
          <p15:clr>
            <a:srgbClr val="5ACBF0"/>
          </p15:clr>
        </p15:guide>
        <p15:guide id="53" orient="horz" pos="3643" userDrawn="1">
          <p15:clr>
            <a:srgbClr val="5ACBF0"/>
          </p15:clr>
        </p15:guide>
        <p15:guide id="54" orient="horz" pos="3763"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pic>
        <p:nvPicPr>
          <p:cNvPr id="7" name="Picture 6"/>
          <p:cNvPicPr>
            <a:picLocks noChangeAspect="1"/>
          </p:cNvPicPr>
          <p:nvPr/>
        </p:nvPicPr>
        <p:blipFill>
          <a:blip r:embed="rId18"/>
          <a:stretch>
            <a:fillRect/>
          </a:stretch>
        </p:blipFill>
        <p:spPr>
          <a:xfrm rot="5400000">
            <a:off x="9393899" y="3050515"/>
            <a:ext cx="6995160" cy="894134"/>
          </a:xfrm>
          <a:prstGeom prst="rect">
            <a:avLst/>
          </a:prstGeom>
        </p:spPr>
      </p:pic>
    </p:spTree>
    <p:extLst>
      <p:ext uri="{BB962C8B-B14F-4D97-AF65-F5344CB8AC3E}">
        <p14:creationId xmlns:p14="http://schemas.microsoft.com/office/powerpoint/2010/main" val="2534918669"/>
      </p:ext>
    </p:extLst>
  </p:cSld>
  <p:clrMap bg1="lt1" tx1="dk1" bg2="lt2" tx2="dk2" accent1="accent1" accent2="accent2" accent3="accent3" accent4="accent4" accent5="accent5" accent6="accent6" hlink="hlink" folHlink="folHlink"/>
  <p:sldLayoutIdLst>
    <p:sldLayoutId id="2147484586" r:id="rId1"/>
    <p:sldLayoutId id="2147484587" r:id="rId2"/>
    <p:sldLayoutId id="2147484588" r:id="rId3"/>
    <p:sldLayoutId id="2147484589" r:id="rId4"/>
    <p:sldLayoutId id="2147484590" r:id="rId5"/>
    <p:sldLayoutId id="2147484591" r:id="rId6"/>
    <p:sldLayoutId id="2147484592" r:id="rId7"/>
    <p:sldLayoutId id="2147484593" r:id="rId8"/>
    <p:sldLayoutId id="2147484594" r:id="rId9"/>
    <p:sldLayoutId id="2147484595" r:id="rId10"/>
    <p:sldLayoutId id="2147484596" r:id="rId11"/>
    <p:sldLayoutId id="2147484597" r:id="rId12"/>
    <p:sldLayoutId id="2147484598" r:id="rId13"/>
    <p:sldLayoutId id="2147484599" r:id="rId14"/>
    <p:sldLayoutId id="2147484600" r:id="rId15"/>
    <p:sldLayoutId id="2147484601" r:id="rId16"/>
  </p:sldLayoutIdLst>
  <p:transition>
    <p:fade/>
  </p:transition>
  <p:txStyles>
    <p:titleStyle>
      <a:lvl1pPr algn="l" defTabSz="932563" rtl="0" eaLnBrk="1" latinLnBrk="0" hangingPunct="1">
        <a:lnSpc>
          <a:spcPct val="90000"/>
        </a:lnSpc>
        <a:spcBef>
          <a:spcPct val="0"/>
        </a:spcBef>
        <a:buNone/>
        <a:defRPr lang="en-US" sz="4080" b="0" kern="1200" cap="none" spc="-102" baseline="0" dirty="0" smtClean="0">
          <a:ln w="3175">
            <a:noFill/>
          </a:ln>
          <a:gradFill>
            <a:gsLst>
              <a:gs pos="1250">
                <a:schemeClr val="tx1"/>
              </a:gs>
              <a:gs pos="100000">
                <a:schemeClr val="tx1"/>
              </a:gs>
            </a:gsLst>
            <a:lin ang="5400000" scaled="0"/>
          </a:gradFill>
          <a:effectLst/>
          <a:latin typeface="Segoe UI Semibold" panose="020B0702040204020203" pitchFamily="34" charset="0"/>
          <a:ea typeface="+mn-ea"/>
          <a:cs typeface="Segoe UI Semibold" panose="020B0702040204020203"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448"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448"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9"/>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2116362283"/>
      </p:ext>
    </p:extLst>
  </p:cSld>
  <p:clrMap bg1="dk1" tx1="lt1" bg2="dk2" tx2="lt2" accent1="accent1" accent2="accent2" accent3="accent3" accent4="accent4" accent5="accent5" accent6="accent6" hlink="hlink" folHlink="folHlink"/>
  <p:sldLayoutIdLst>
    <p:sldLayoutId id="2147484618" r:id="rId1"/>
    <p:sldLayoutId id="2147484619" r:id="rId2"/>
    <p:sldLayoutId id="2147484620" r:id="rId3"/>
    <p:sldLayoutId id="2147484621" r:id="rId4"/>
    <p:sldLayoutId id="2147484622" r:id="rId5"/>
    <p:sldLayoutId id="2147484623" r:id="rId6"/>
    <p:sldLayoutId id="2147484624" r:id="rId7"/>
    <p:sldLayoutId id="2147484625" r:id="rId8"/>
    <p:sldLayoutId id="2147484626" r:id="rId9"/>
    <p:sldLayoutId id="2147484627" r:id="rId10"/>
    <p:sldLayoutId id="2147484628" r:id="rId11"/>
    <p:sldLayoutId id="2147484629" r:id="rId12"/>
    <p:sldLayoutId id="2147484630" r:id="rId13"/>
    <p:sldLayoutId id="2147484631" r:id="rId14"/>
    <p:sldLayoutId id="2147484632" r:id="rId15"/>
    <p:sldLayoutId id="2147484633" r:id="rId16"/>
    <p:sldLayoutId id="2147484634" r:id="rId17"/>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8"/>
            <a:ext cx="11533187"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8" y="1853743"/>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pic>
        <p:nvPicPr>
          <p:cNvPr id="7" name="Picture 6"/>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rot="5400000">
            <a:off x="9618797" y="2898553"/>
            <a:ext cx="6985725" cy="1188133"/>
          </a:xfrm>
          <a:prstGeom prst="rect">
            <a:avLst/>
          </a:prstGeom>
        </p:spPr>
      </p:pic>
    </p:spTree>
    <p:extLst>
      <p:ext uri="{BB962C8B-B14F-4D97-AF65-F5344CB8AC3E}">
        <p14:creationId xmlns:p14="http://schemas.microsoft.com/office/powerpoint/2010/main" val="2552591243"/>
      </p:ext>
    </p:extLst>
  </p:cSld>
  <p:clrMap bg1="lt1" tx1="dk1" bg2="lt2" tx2="dk2" accent1="accent1" accent2="accent2" accent3="accent3" accent4="accent4" accent5="accent5" accent6="accent6" hlink="hlink" folHlink="folHlink"/>
  <p:sldLayoutIdLst>
    <p:sldLayoutId id="2147484636" r:id="rId1"/>
    <p:sldLayoutId id="2147484637" r:id="rId2"/>
    <p:sldLayoutId id="2147484638" r:id="rId3"/>
    <p:sldLayoutId id="2147484639" r:id="rId4"/>
    <p:sldLayoutId id="2147484640" r:id="rId5"/>
    <p:sldLayoutId id="2147484641" r:id="rId6"/>
    <p:sldLayoutId id="2147484642" r:id="rId7"/>
    <p:sldLayoutId id="2147484643" r:id="rId8"/>
    <p:sldLayoutId id="2147484644" r:id="rId9"/>
    <p:sldLayoutId id="2147484645" r:id="rId10"/>
    <p:sldLayoutId id="2147484646" r:id="rId11"/>
    <p:sldLayoutId id="2147484647" r:id="rId12"/>
    <p:sldLayoutId id="2147484648" r:id="rId13"/>
    <p:sldLayoutId id="2147484649" r:id="rId14"/>
    <p:sldLayoutId id="2147484650" r:id="rId15"/>
    <p:sldLayoutId id="2147484651" r:id="rId16"/>
    <p:sldLayoutId id="2147484652" r:id="rId17"/>
    <p:sldLayoutId id="2147484653" r:id="rId18"/>
    <p:sldLayoutId id="2147484654" r:id="rId19"/>
    <p:sldLayoutId id="2147484655" r:id="rId20"/>
    <p:sldLayoutId id="2147484656" r:id="rId21"/>
    <p:sldLayoutId id="2147484657" r:id="rId22"/>
    <p:sldLayoutId id="2147484658" r:id="rId23"/>
    <p:sldLayoutId id="2147484659" r:id="rId24"/>
    <p:sldLayoutId id="2147484660" r:id="rId25"/>
    <p:sldLayoutId id="2147484661" r:id="rId26"/>
    <p:sldLayoutId id="2147484662" r:id="rId27"/>
    <p:sldLayoutId id="2147484663" r:id="rId28"/>
    <p:sldLayoutId id="2147484664" r:id="rId29"/>
    <p:sldLayoutId id="2147484665" r:id="rId30"/>
    <p:sldLayoutId id="2147484666" r:id="rId31"/>
    <p:sldLayoutId id="2147484667" r:id="rId32"/>
    <p:sldLayoutId id="2147484668" r:id="rId33"/>
    <p:sldLayoutId id="2147484669" r:id="rId34"/>
  </p:sldLayoutIdLst>
  <p:transition>
    <p:fade/>
  </p:transition>
  <p:txStyles>
    <p:titleStyle>
      <a:lvl1pPr algn="l" defTabSz="932563"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199" b="1" kern="1200" spc="0" baseline="0">
          <a:solidFill>
            <a:schemeClr val="tx1"/>
          </a:solidFill>
          <a:latin typeface="+mn-lt"/>
          <a:ea typeface="+mn-ea"/>
          <a:cs typeface="+mn-cs"/>
        </a:defRPr>
      </a:lvl5pPr>
      <a:lvl6pPr marL="2331406" indent="0" algn="l" defTabSz="932563"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563" rtl="0" eaLnBrk="1" latinLnBrk="0" hangingPunct="1">
        <a:lnSpc>
          <a:spcPct val="100000"/>
        </a:lnSpc>
        <a:spcBef>
          <a:spcPts val="0"/>
        </a:spcBef>
        <a:spcAft>
          <a:spcPts val="0"/>
        </a:spcAft>
        <a:buFont typeface="Arial" pitchFamily="34" charset="0"/>
        <a:buNone/>
        <a:defRPr sz="1199"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8"/>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93137890"/>
      </p:ext>
    </p:extLst>
  </p:cSld>
  <p:clrMap bg1="lt1" tx1="dk1" bg2="lt2" tx2="dk2" accent1="accent1" accent2="accent2" accent3="accent3" accent4="accent4" accent5="accent5" accent6="accent6" hlink="hlink" folHlink="folHlink"/>
  <p:sldLayoutIdLst>
    <p:sldLayoutId id="2147484698" r:id="rId1"/>
    <p:sldLayoutId id="2147484699" r:id="rId2"/>
    <p:sldLayoutId id="2147484700" r:id="rId3"/>
    <p:sldLayoutId id="2147484701" r:id="rId4"/>
    <p:sldLayoutId id="2147484702" r:id="rId5"/>
    <p:sldLayoutId id="2147484703" r:id="rId6"/>
    <p:sldLayoutId id="2147484704" r:id="rId7"/>
    <p:sldLayoutId id="2147484705" r:id="rId8"/>
    <p:sldLayoutId id="2147484706" r:id="rId9"/>
    <p:sldLayoutId id="2147484707" r:id="rId10"/>
    <p:sldLayoutId id="2147484708" r:id="rId11"/>
    <p:sldLayoutId id="2147484709" r:id="rId12"/>
    <p:sldLayoutId id="2147484710" r:id="rId13"/>
    <p:sldLayoutId id="2147484711" r:id="rId14"/>
    <p:sldLayoutId id="2147484712" r:id="rId15"/>
    <p:sldLayoutId id="2147484713" r:id="rId16"/>
    <p:sldLayoutId id="2147484714" r:id="rId17"/>
    <p:sldLayoutId id="2147484715" r:id="rId18"/>
    <p:sldLayoutId id="2147484716" r:id="rId19"/>
    <p:sldLayoutId id="2147484717" r:id="rId20"/>
    <p:sldLayoutId id="2147484718" r:id="rId21"/>
    <p:sldLayoutId id="2147484719" r:id="rId22"/>
    <p:sldLayoutId id="2147484720" r:id="rId23"/>
    <p:sldLayoutId id="2147484721" r:id="rId24"/>
    <p:sldLayoutId id="2147484722" r:id="rId25"/>
    <p:sldLayoutId id="2147484723" r:id="rId26"/>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350790"/>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2" y="1268366"/>
            <a:ext cx="11887198" cy="1352925"/>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0" cstate="screen">
            <a:extLst>
              <a:ext uri="{28A0092B-C50C-407E-A947-70E740481C1C}">
                <a14:useLocalDpi xmlns:a14="http://schemas.microsoft.com/office/drawing/2010/main"/>
              </a:ext>
            </a:extLst>
          </a:blip>
          <a:stretch>
            <a:fillRect/>
          </a:stretch>
        </p:blipFill>
        <p:spPr>
          <a:xfrm rot="5400000">
            <a:off x="9393899" y="3050515"/>
            <a:ext cx="6995160" cy="894134"/>
          </a:xfrm>
          <a:prstGeom prst="rect">
            <a:avLst/>
          </a:prstGeom>
        </p:spPr>
      </p:pic>
    </p:spTree>
    <p:extLst>
      <p:ext uri="{BB962C8B-B14F-4D97-AF65-F5344CB8AC3E}">
        <p14:creationId xmlns:p14="http://schemas.microsoft.com/office/powerpoint/2010/main" val="998483495"/>
      </p:ext>
    </p:extLst>
  </p:cSld>
  <p:clrMap bg1="lt1" tx1="dk1" bg2="lt2" tx2="dk2" accent1="accent1" accent2="accent2" accent3="accent3" accent4="accent4" accent5="accent5" accent6="accent6" hlink="hlink" folHlink="folHlink"/>
  <p:sldLayoutIdLst>
    <p:sldLayoutId id="2147484725" r:id="rId1"/>
    <p:sldLayoutId id="2147484726" r:id="rId2"/>
    <p:sldLayoutId id="2147484727" r:id="rId3"/>
    <p:sldLayoutId id="2147484728" r:id="rId4"/>
    <p:sldLayoutId id="2147484729" r:id="rId5"/>
    <p:sldLayoutId id="2147484730" r:id="rId6"/>
    <p:sldLayoutId id="2147484731" r:id="rId7"/>
    <p:sldLayoutId id="2147484732" r:id="rId8"/>
    <p:sldLayoutId id="2147484733" r:id="rId9"/>
    <p:sldLayoutId id="2147484734" r:id="rId10"/>
    <p:sldLayoutId id="2147484735" r:id="rId11"/>
    <p:sldLayoutId id="2147484736" r:id="rId12"/>
    <p:sldLayoutId id="2147484737" r:id="rId13"/>
    <p:sldLayoutId id="2147484738" r:id="rId14"/>
    <p:sldLayoutId id="2147484739" r:id="rId15"/>
    <p:sldLayoutId id="2147484740" r:id="rId16"/>
    <p:sldLayoutId id="2147484741" r:id="rId17"/>
    <p:sldLayoutId id="2147484742" r:id="rId18"/>
  </p:sldLayoutIdLst>
  <p:transition>
    <p:fade/>
  </p:transition>
  <p:txStyles>
    <p:titleStyle>
      <a:lvl1pPr algn="l" defTabSz="932384" rtl="0" eaLnBrk="1" latinLnBrk="0" hangingPunct="1">
        <a:lnSpc>
          <a:spcPct val="90000"/>
        </a:lnSpc>
        <a:spcBef>
          <a:spcPct val="0"/>
        </a:spcBef>
        <a:buNone/>
        <a:defRPr lang="en-US" sz="3672" b="0" i="0" kern="1200" cap="none" spc="0" baseline="0" dirty="0" smtClean="0">
          <a:ln w="3175">
            <a:noFill/>
          </a:ln>
          <a:solidFill>
            <a:srgbClr val="000000"/>
          </a:solidFill>
          <a:effectLst/>
          <a:latin typeface="Segoe UI Semibold" panose="020B0502040204020203" pitchFamily="34" charset="0"/>
          <a:ea typeface="+mn-ea"/>
          <a:cs typeface="Segoe UI Semibold" panose="020B0502040204020203" pitchFamily="34" charset="0"/>
        </a:defRPr>
      </a:lvl1pPr>
    </p:titleStyle>
    <p:bodyStyle>
      <a:lvl1pPr marL="0"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1pPr>
      <a:lvl2pPr marL="342768"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2pPr>
      <a:lvl3pPr marL="571281"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3pPr>
      <a:lvl4pPr marL="799792"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4pPr>
      <a:lvl5pPr marL="1028305"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5pPr>
      <a:lvl6pPr marL="2564055"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248"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441"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633"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84" rtl="0" eaLnBrk="1" latinLnBrk="0" hangingPunct="1">
        <a:defRPr sz="1800" kern="1200">
          <a:solidFill>
            <a:schemeClr val="tx1"/>
          </a:solidFill>
          <a:latin typeface="+mn-lt"/>
          <a:ea typeface="+mn-ea"/>
          <a:cs typeface="+mn-cs"/>
        </a:defRPr>
      </a:lvl1pPr>
      <a:lvl2pPr marL="466191" algn="l" defTabSz="932384" rtl="0" eaLnBrk="1" latinLnBrk="0" hangingPunct="1">
        <a:defRPr sz="1800" kern="1200">
          <a:solidFill>
            <a:schemeClr val="tx1"/>
          </a:solidFill>
          <a:latin typeface="+mn-lt"/>
          <a:ea typeface="+mn-ea"/>
          <a:cs typeface="+mn-cs"/>
        </a:defRPr>
      </a:lvl2pPr>
      <a:lvl3pPr marL="932384" algn="l" defTabSz="932384" rtl="0" eaLnBrk="1" latinLnBrk="0" hangingPunct="1">
        <a:defRPr sz="1800" kern="1200">
          <a:solidFill>
            <a:schemeClr val="tx1"/>
          </a:solidFill>
          <a:latin typeface="+mn-lt"/>
          <a:ea typeface="+mn-ea"/>
          <a:cs typeface="+mn-cs"/>
        </a:defRPr>
      </a:lvl3pPr>
      <a:lvl4pPr marL="1398576" algn="l" defTabSz="932384" rtl="0" eaLnBrk="1" latinLnBrk="0" hangingPunct="1">
        <a:defRPr sz="1800" kern="1200">
          <a:solidFill>
            <a:schemeClr val="tx1"/>
          </a:solidFill>
          <a:latin typeface="+mn-lt"/>
          <a:ea typeface="+mn-ea"/>
          <a:cs typeface="+mn-cs"/>
        </a:defRPr>
      </a:lvl4pPr>
      <a:lvl5pPr marL="1864768" algn="l" defTabSz="932384" rtl="0" eaLnBrk="1" latinLnBrk="0" hangingPunct="1">
        <a:defRPr sz="1800" kern="1200">
          <a:solidFill>
            <a:schemeClr val="tx1"/>
          </a:solidFill>
          <a:latin typeface="+mn-lt"/>
          <a:ea typeface="+mn-ea"/>
          <a:cs typeface="+mn-cs"/>
        </a:defRPr>
      </a:lvl5pPr>
      <a:lvl6pPr marL="2330960" algn="l" defTabSz="932384" rtl="0" eaLnBrk="1" latinLnBrk="0" hangingPunct="1">
        <a:defRPr sz="1800" kern="1200">
          <a:solidFill>
            <a:schemeClr val="tx1"/>
          </a:solidFill>
          <a:latin typeface="+mn-lt"/>
          <a:ea typeface="+mn-ea"/>
          <a:cs typeface="+mn-cs"/>
        </a:defRPr>
      </a:lvl6pPr>
      <a:lvl7pPr marL="2797152" algn="l" defTabSz="932384" rtl="0" eaLnBrk="1" latinLnBrk="0" hangingPunct="1">
        <a:defRPr sz="1800" kern="1200">
          <a:solidFill>
            <a:schemeClr val="tx1"/>
          </a:solidFill>
          <a:latin typeface="+mn-lt"/>
          <a:ea typeface="+mn-ea"/>
          <a:cs typeface="+mn-cs"/>
        </a:defRPr>
      </a:lvl7pPr>
      <a:lvl8pPr marL="3263343" algn="l" defTabSz="932384" rtl="0" eaLnBrk="1" latinLnBrk="0" hangingPunct="1">
        <a:defRPr sz="1800" kern="1200">
          <a:solidFill>
            <a:schemeClr val="tx1"/>
          </a:solidFill>
          <a:latin typeface="+mn-lt"/>
          <a:ea typeface="+mn-ea"/>
          <a:cs typeface="+mn-cs"/>
        </a:defRPr>
      </a:lvl8pPr>
      <a:lvl9pPr marL="3729537" algn="l" defTabSz="93238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264">
          <p15:clr>
            <a:srgbClr val="C35EA4"/>
          </p15:clr>
        </p15:guide>
        <p15:guide id="17" pos="7416">
          <p15:clr>
            <a:srgbClr val="C35EA4"/>
          </p15:clr>
        </p15:guide>
        <p15:guide id="25" orient="horz" pos="302">
          <p15:clr>
            <a:srgbClr val="C35EA4"/>
          </p15:clr>
        </p15:guide>
        <p15:guide id="26" orient="horz" pos="4032">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8"/>
            <a:ext cx="11533187"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8" y="1853743"/>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5400000">
            <a:off x="9618797" y="2898553"/>
            <a:ext cx="6985725" cy="1188133"/>
          </a:xfrm>
          <a:prstGeom prst="rect">
            <a:avLst/>
          </a:prstGeom>
        </p:spPr>
      </p:pic>
    </p:spTree>
    <p:extLst>
      <p:ext uri="{BB962C8B-B14F-4D97-AF65-F5344CB8AC3E}">
        <p14:creationId xmlns:p14="http://schemas.microsoft.com/office/powerpoint/2010/main" val="2349480386"/>
      </p:ext>
    </p:extLst>
  </p:cSld>
  <p:clrMap bg1="lt1" tx1="dk1" bg2="lt2" tx2="dk2" accent1="accent1" accent2="accent2" accent3="accent3" accent4="accent4" accent5="accent5" accent6="accent6" hlink="hlink" folHlink="folHlink"/>
  <p:sldLayoutIdLst>
    <p:sldLayoutId id="2147484756" r:id="rId1"/>
    <p:sldLayoutId id="2147484757" r:id="rId2"/>
    <p:sldLayoutId id="2147484758" r:id="rId3"/>
    <p:sldLayoutId id="2147484759" r:id="rId4"/>
    <p:sldLayoutId id="2147484760" r:id="rId5"/>
    <p:sldLayoutId id="2147484761" r:id="rId6"/>
    <p:sldLayoutId id="2147484762" r:id="rId7"/>
    <p:sldLayoutId id="2147484763" r:id="rId8"/>
    <p:sldLayoutId id="2147484764" r:id="rId9"/>
    <p:sldLayoutId id="2147484765" r:id="rId10"/>
    <p:sldLayoutId id="2147484766" r:id="rId11"/>
    <p:sldLayoutId id="2147484767" r:id="rId12"/>
    <p:sldLayoutId id="2147484768" r:id="rId13"/>
    <p:sldLayoutId id="2147484769" r:id="rId14"/>
    <p:sldLayoutId id="2147484770" r:id="rId15"/>
    <p:sldLayoutId id="2147484771" r:id="rId16"/>
    <p:sldLayoutId id="2147484772" r:id="rId17"/>
    <p:sldLayoutId id="2147484773" r:id="rId18"/>
    <p:sldLayoutId id="2147484774" r:id="rId19"/>
    <p:sldLayoutId id="2147484775" r:id="rId20"/>
    <p:sldLayoutId id="2147484776" r:id="rId21"/>
    <p:sldLayoutId id="2147484777" r:id="rId22"/>
    <p:sldLayoutId id="2147484778" r:id="rId23"/>
  </p:sldLayoutIdLst>
  <p:transition>
    <p:fade/>
  </p:transition>
  <p:hf sldNum="0" hdr="0" dt="0"/>
  <p:txStyles>
    <p:titleStyle>
      <a:lvl1pPr algn="l" defTabSz="932563"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199" b="1" kern="1200" spc="0" baseline="0">
          <a:solidFill>
            <a:schemeClr val="tx1"/>
          </a:solidFill>
          <a:latin typeface="+mn-lt"/>
          <a:ea typeface="+mn-ea"/>
          <a:cs typeface="+mn-cs"/>
        </a:defRPr>
      </a:lvl5pPr>
      <a:lvl6pPr marL="2331406" indent="0" algn="l" defTabSz="932563"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563" rtl="0" eaLnBrk="1" latinLnBrk="0" hangingPunct="1">
        <a:lnSpc>
          <a:spcPct val="100000"/>
        </a:lnSpc>
        <a:spcBef>
          <a:spcPts val="0"/>
        </a:spcBef>
        <a:spcAft>
          <a:spcPts val="0"/>
        </a:spcAft>
        <a:buFont typeface="Arial" pitchFamily="34" charset="0"/>
        <a:buNone/>
        <a:defRPr sz="1199"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swgriffith/azure-guides/tree/master/aad-auth-demo" TargetMode="Externa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hyperlink" Target="mailto:aksofficehours@microsoft.com" TargetMode="Externa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7">
            <a:extLst>
              <a:ext uri="{FF2B5EF4-FFF2-40B4-BE49-F238E27FC236}">
                <a16:creationId xmlns:a16="http://schemas.microsoft.com/office/drawing/2014/main" id="{0F7D0191-3CE4-4AA6-BF35-C8BCE3A9EF9A}"/>
              </a:ext>
            </a:extLst>
          </p:cNvPr>
          <p:cNvSpPr txBox="1">
            <a:spLocks/>
          </p:cNvSpPr>
          <p:nvPr/>
        </p:nvSpPr>
        <p:spPr>
          <a:xfrm>
            <a:off x="826420" y="4379544"/>
            <a:ext cx="3562084" cy="660808"/>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Kendal Roden</a:t>
            </a:r>
          </a:p>
          <a:p>
            <a:pPr lvl="1"/>
            <a:r>
              <a:rPr lang="en-US"/>
              <a:t>Cloud Native Technical Specialist </a:t>
            </a:r>
            <a:endParaRPr lang="en-US" dirty="0"/>
          </a:p>
        </p:txBody>
      </p:sp>
      <p:sp>
        <p:nvSpPr>
          <p:cNvPr id="5" name="Title 6">
            <a:extLst>
              <a:ext uri="{FF2B5EF4-FFF2-40B4-BE49-F238E27FC236}">
                <a16:creationId xmlns:a16="http://schemas.microsoft.com/office/drawing/2014/main" id="{683FA560-C435-4202-9A0E-E749EADAA364}"/>
              </a:ext>
            </a:extLst>
          </p:cNvPr>
          <p:cNvSpPr txBox="1">
            <a:spLocks/>
          </p:cNvSpPr>
          <p:nvPr/>
        </p:nvSpPr>
        <p:spPr>
          <a:xfrm>
            <a:off x="826420" y="1841334"/>
            <a:ext cx="6981472" cy="1828800"/>
          </a:xfrm>
          <a:prstGeom prst="rect">
            <a:avLst/>
          </a:prstGeom>
          <a:noFill/>
        </p:spPr>
        <p:txBody>
          <a:bodyPr vert="horz" wrap="square" lIns="0" tIns="0" rIns="0" bIns="182880" rtlCol="0" anchor="b" anchorCtr="0">
            <a:noAutofit/>
          </a:bodyPr>
          <a:lstStyle>
            <a:lvl1pPr algn="l" defTabSz="932742" rtl="0" eaLnBrk="1" latinLnBrk="0" hangingPunct="1">
              <a:lnSpc>
                <a:spcPct val="90000"/>
              </a:lnSpc>
              <a:spcBef>
                <a:spcPct val="0"/>
              </a:spcBef>
              <a:buNone/>
              <a:defRPr lang="en-US" sz="4800" b="0" strike="noStrike" kern="1200" cap="none" spc="-50" baseline="0">
                <a:ln w="3175">
                  <a:noFill/>
                </a:ln>
                <a:solidFill>
                  <a:schemeClr val="bg1"/>
                </a:solidFill>
                <a:effectLst/>
                <a:latin typeface="+mj-lt"/>
                <a:ea typeface="+mn-ea"/>
                <a:cs typeface="Segoe UI" pitchFamily="34" charset="0"/>
              </a:defRPr>
            </a:lvl1pPr>
          </a:lstStyle>
          <a:p>
            <a:r>
              <a:rPr lang="en-US" sz="4400" dirty="0"/>
              <a:t>AKS Office Hours</a:t>
            </a:r>
            <a:endParaRPr lang="en-US" dirty="0"/>
          </a:p>
        </p:txBody>
      </p:sp>
      <p:sp>
        <p:nvSpPr>
          <p:cNvPr id="6" name="Text Placeholder 7">
            <a:extLst>
              <a:ext uri="{FF2B5EF4-FFF2-40B4-BE49-F238E27FC236}">
                <a16:creationId xmlns:a16="http://schemas.microsoft.com/office/drawing/2014/main" id="{1A605417-C1AA-4D2B-BDBB-03C2F78D7F9D}"/>
              </a:ext>
            </a:extLst>
          </p:cNvPr>
          <p:cNvSpPr txBox="1">
            <a:spLocks/>
          </p:cNvSpPr>
          <p:nvPr/>
        </p:nvSpPr>
        <p:spPr>
          <a:xfrm>
            <a:off x="714963" y="5196761"/>
            <a:ext cx="4104971" cy="861774"/>
          </a:xfrm>
          <a:prstGeom prst="rect">
            <a:avLst/>
          </a:prstGeom>
        </p:spPr>
        <p:txBody>
          <a:bodyPr vert="horz" wrap="square" lIns="0" tIns="91440" rIns="146304" bIns="9144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50" baseline="0">
                <a:solidFill>
                  <a:schemeClr val="bg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bg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5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Dave Strebel</a:t>
            </a:r>
          </a:p>
          <a:p>
            <a:pPr lvl="1"/>
            <a:r>
              <a:rPr lang="en-US" sz="2000" dirty="0"/>
              <a:t>Cloud Native Technical Specialist </a:t>
            </a:r>
          </a:p>
        </p:txBody>
      </p:sp>
      <p:sp>
        <p:nvSpPr>
          <p:cNvPr id="7" name="Text Placeholder 7">
            <a:extLst>
              <a:ext uri="{FF2B5EF4-FFF2-40B4-BE49-F238E27FC236}">
                <a16:creationId xmlns:a16="http://schemas.microsoft.com/office/drawing/2014/main" id="{5750DEF8-5A30-49D5-AB73-0CFBB99A9896}"/>
              </a:ext>
            </a:extLst>
          </p:cNvPr>
          <p:cNvSpPr txBox="1">
            <a:spLocks/>
          </p:cNvSpPr>
          <p:nvPr/>
        </p:nvSpPr>
        <p:spPr>
          <a:xfrm>
            <a:off x="660372" y="4223135"/>
            <a:ext cx="5317347" cy="660808"/>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solidFill>
                  <a:schemeClr val="bg1"/>
                </a:solidFill>
              </a:rPr>
              <a:t>Kendall </a:t>
            </a:r>
            <a:r>
              <a:rPr lang="en-US" dirty="0">
                <a:solidFill>
                  <a:schemeClr val="bg1"/>
                </a:solidFill>
              </a:rPr>
              <a:t>Roden</a:t>
            </a:r>
          </a:p>
          <a:p>
            <a:pPr lvl="1"/>
            <a:r>
              <a:rPr lang="en-US" dirty="0">
                <a:solidFill>
                  <a:schemeClr val="bg1"/>
                </a:solidFill>
              </a:rPr>
              <a:t>Cloud Native Technical Specialist </a:t>
            </a:r>
          </a:p>
        </p:txBody>
      </p:sp>
      <p:pic>
        <p:nvPicPr>
          <p:cNvPr id="9" name="Picture 8" descr="A picture containing plate, drawing&#10;&#10;Description automatically generated">
            <a:extLst>
              <a:ext uri="{FF2B5EF4-FFF2-40B4-BE49-F238E27FC236}">
                <a16:creationId xmlns:a16="http://schemas.microsoft.com/office/drawing/2014/main" id="{AEDA71E8-4F25-42A2-88E7-CC4D6BD918F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99510" y="5884892"/>
            <a:ext cx="1986860" cy="886991"/>
          </a:xfrm>
          <a:prstGeom prst="rect">
            <a:avLst/>
          </a:prstGeom>
        </p:spPr>
      </p:pic>
    </p:spTree>
    <p:extLst>
      <p:ext uri="{BB962C8B-B14F-4D97-AF65-F5344CB8AC3E}">
        <p14:creationId xmlns:p14="http://schemas.microsoft.com/office/powerpoint/2010/main" val="617446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6DF38-CACD-5B4B-846A-15E8C346C1BB}"/>
              </a:ext>
            </a:extLst>
          </p:cNvPr>
          <p:cNvSpPr>
            <a:spLocks noGrp="1"/>
          </p:cNvSpPr>
          <p:nvPr>
            <p:ph type="title"/>
          </p:nvPr>
        </p:nvSpPr>
        <p:spPr/>
        <p:txBody>
          <a:bodyPr/>
          <a:lstStyle/>
          <a:p>
            <a:r>
              <a:rPr lang="en-US" dirty="0"/>
              <a:t>Content from demo </a:t>
            </a:r>
          </a:p>
        </p:txBody>
      </p:sp>
      <p:sp>
        <p:nvSpPr>
          <p:cNvPr id="3" name="Content Placeholder 2">
            <a:extLst>
              <a:ext uri="{FF2B5EF4-FFF2-40B4-BE49-F238E27FC236}">
                <a16:creationId xmlns:a16="http://schemas.microsoft.com/office/drawing/2014/main" id="{FCCFB0C4-2EB4-9B41-8594-462D6B0B6BC3}"/>
              </a:ext>
            </a:extLst>
          </p:cNvPr>
          <p:cNvSpPr>
            <a:spLocks noGrp="1"/>
          </p:cNvSpPr>
          <p:nvPr>
            <p:ph idx="1"/>
          </p:nvPr>
        </p:nvSpPr>
        <p:spPr>
          <a:xfrm>
            <a:off x="465137" y="1853742"/>
            <a:ext cx="11533187" cy="923330"/>
          </a:xfrm>
        </p:spPr>
        <p:txBody>
          <a:bodyPr/>
          <a:lstStyle/>
          <a:p>
            <a:r>
              <a:rPr lang="en-US" dirty="0">
                <a:hlinkClick r:id="rId2" tooltip="https://github.com/swgriffith/azure-guides/tree/master/aad-auth-demo"/>
              </a:rPr>
              <a:t>https://github.com/swgriffith/azure-guides/tree/master/aad-auth-demo</a:t>
            </a:r>
            <a:endParaRPr lang="en-US" dirty="0"/>
          </a:p>
          <a:p>
            <a:endParaRPr lang="en-US" dirty="0"/>
          </a:p>
        </p:txBody>
      </p:sp>
      <p:sp>
        <p:nvSpPr>
          <p:cNvPr id="4" name="Footer Placeholder 3">
            <a:extLst>
              <a:ext uri="{FF2B5EF4-FFF2-40B4-BE49-F238E27FC236}">
                <a16:creationId xmlns:a16="http://schemas.microsoft.com/office/drawing/2014/main" id="{D1CA0F1C-4447-E341-B113-8F634CF914F8}"/>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33074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A32A3-34CE-F64B-B0C6-F50388E2D3B0}"/>
              </a:ext>
            </a:extLst>
          </p:cNvPr>
          <p:cNvSpPr>
            <a:spLocks noGrp="1"/>
          </p:cNvSpPr>
          <p:nvPr>
            <p:ph type="title"/>
          </p:nvPr>
        </p:nvSpPr>
        <p:spPr/>
        <p:txBody>
          <a:bodyPr/>
          <a:lstStyle/>
          <a:p>
            <a:r>
              <a:rPr lang="en-US" dirty="0"/>
              <a:t>Thank you! </a:t>
            </a:r>
            <a:br>
              <a:rPr lang="en-US" dirty="0"/>
            </a:br>
            <a:r>
              <a:rPr lang="en-US" dirty="0"/>
              <a:t>Join us for our next call on October 8</a:t>
            </a:r>
            <a:r>
              <a:rPr lang="en-US" baseline="30000" dirty="0"/>
              <a:t>th</a:t>
            </a:r>
            <a:r>
              <a:rPr lang="en-US" dirty="0"/>
              <a:t>!</a:t>
            </a:r>
          </a:p>
        </p:txBody>
      </p:sp>
    </p:spTree>
    <p:extLst>
      <p:ext uri="{BB962C8B-B14F-4D97-AF65-F5344CB8AC3E}">
        <p14:creationId xmlns:p14="http://schemas.microsoft.com/office/powerpoint/2010/main" val="131415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8" descr="A picture containing drawing&#10;&#10;Description automatically generated">
            <a:extLst>
              <a:ext uri="{FF2B5EF4-FFF2-40B4-BE49-F238E27FC236}">
                <a16:creationId xmlns:a16="http://schemas.microsoft.com/office/drawing/2014/main" id="{96D6F373-0D93-4428-A779-CBE0D1F61BC6}"/>
              </a:ext>
            </a:extLst>
          </p:cNvPr>
          <p:cNvPicPr>
            <a:picLocks noChangeAspect="1"/>
          </p:cNvPicPr>
          <p:nvPr/>
        </p:nvPicPr>
        <p:blipFill>
          <a:blip r:embed="rId2"/>
          <a:stretch>
            <a:fillRect/>
          </a:stretch>
        </p:blipFill>
        <p:spPr>
          <a:xfrm>
            <a:off x="3769625" y="2206862"/>
            <a:ext cx="1506289" cy="1170571"/>
          </a:xfrm>
          <a:prstGeom prst="rect">
            <a:avLst/>
          </a:prstGeom>
        </p:spPr>
      </p:pic>
      <p:pic>
        <p:nvPicPr>
          <p:cNvPr id="6" name="Picture 9" descr="A person standing in a parking lot&#10;&#10;Description automatically generated">
            <a:extLst>
              <a:ext uri="{FF2B5EF4-FFF2-40B4-BE49-F238E27FC236}">
                <a16:creationId xmlns:a16="http://schemas.microsoft.com/office/drawing/2014/main" id="{B1F12275-859A-483E-9C73-CB964A9C4731}"/>
              </a:ext>
            </a:extLst>
          </p:cNvPr>
          <p:cNvPicPr>
            <a:picLocks noChangeAspect="1"/>
          </p:cNvPicPr>
          <p:nvPr/>
        </p:nvPicPr>
        <p:blipFill rotWithShape="1">
          <a:blip r:embed="rId3"/>
          <a:srcRect l="21754" t="26178" r="22460" b="27964"/>
          <a:stretch/>
        </p:blipFill>
        <p:spPr>
          <a:xfrm>
            <a:off x="1686615" y="2173968"/>
            <a:ext cx="1281240" cy="1221088"/>
          </a:xfrm>
          <a:prstGeom prst="rect">
            <a:avLst/>
          </a:prstGeom>
        </p:spPr>
      </p:pic>
      <p:sp>
        <p:nvSpPr>
          <p:cNvPr id="2" name="Title 1">
            <a:extLst>
              <a:ext uri="{FF2B5EF4-FFF2-40B4-BE49-F238E27FC236}">
                <a16:creationId xmlns:a16="http://schemas.microsoft.com/office/drawing/2014/main" id="{E5E02E1F-C5C7-4623-B3EF-52A8E5C6ECF7}"/>
              </a:ext>
            </a:extLst>
          </p:cNvPr>
          <p:cNvSpPr>
            <a:spLocks noGrp="1"/>
          </p:cNvSpPr>
          <p:nvPr>
            <p:ph type="title"/>
          </p:nvPr>
        </p:nvSpPr>
        <p:spPr/>
        <p:txBody>
          <a:bodyPr/>
          <a:lstStyle/>
          <a:p>
            <a:r>
              <a:rPr lang="en-US" dirty="0"/>
              <a:t>Who are we?</a:t>
            </a:r>
          </a:p>
        </p:txBody>
      </p:sp>
      <p:sp>
        <p:nvSpPr>
          <p:cNvPr id="5" name="Footer Placeholder 4">
            <a:extLst>
              <a:ext uri="{FF2B5EF4-FFF2-40B4-BE49-F238E27FC236}">
                <a16:creationId xmlns:a16="http://schemas.microsoft.com/office/drawing/2014/main" id="{58088713-D5B4-49F9-8E2D-05D2ACCFFF00}"/>
              </a:ext>
            </a:extLst>
          </p:cNvPr>
          <p:cNvSpPr>
            <a:spLocks noGrp="1"/>
          </p:cNvSpPr>
          <p:nvPr>
            <p:ph type="ftr" sz="quarter" idx="3"/>
          </p:nvPr>
        </p:nvSpPr>
        <p:spPr/>
        <p:txBody>
          <a:bodyPr/>
          <a:lstStyle/>
          <a:p>
            <a:r>
              <a:rPr lang="en-US">
                <a:solidFill>
                  <a:schemeClr val="bg1">
                    <a:lumMod val="65000"/>
                  </a:schemeClr>
                </a:solidFill>
              </a:rPr>
              <a:t>© Microsoft Corporation                                                                                  								                                Azure </a:t>
            </a:r>
          </a:p>
        </p:txBody>
      </p:sp>
      <p:grpSp>
        <p:nvGrpSpPr>
          <p:cNvPr id="9" name="Group 8">
            <a:extLst>
              <a:ext uri="{FF2B5EF4-FFF2-40B4-BE49-F238E27FC236}">
                <a16:creationId xmlns:a16="http://schemas.microsoft.com/office/drawing/2014/main" id="{EF71B693-FE18-4E4C-8906-6F10C54DE3A1}"/>
              </a:ext>
            </a:extLst>
          </p:cNvPr>
          <p:cNvGrpSpPr/>
          <p:nvPr/>
        </p:nvGrpSpPr>
        <p:grpSpPr>
          <a:xfrm>
            <a:off x="7168323" y="2152304"/>
            <a:ext cx="3762064" cy="2956597"/>
            <a:chOff x="7168323" y="2152304"/>
            <a:chExt cx="3762064" cy="2956597"/>
          </a:xfrm>
        </p:grpSpPr>
        <p:pic>
          <p:nvPicPr>
            <p:cNvPr id="2050" name="Picture 2">
              <a:extLst>
                <a:ext uri="{FF2B5EF4-FFF2-40B4-BE49-F238E27FC236}">
                  <a16:creationId xmlns:a16="http://schemas.microsoft.com/office/drawing/2014/main" id="{51A04F66-4C08-4616-B07A-AF85B89AA5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8323" y="2183860"/>
              <a:ext cx="1265691" cy="119727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29BBE850-E167-4C78-891E-B20B7A40AA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3155" y="3610579"/>
              <a:ext cx="987468" cy="96678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3C96FC1-1263-4971-A7F7-6F8EB88C788F}"/>
                </a:ext>
              </a:extLst>
            </p:cNvPr>
            <p:cNvSpPr txBox="1"/>
            <p:nvPr/>
          </p:nvSpPr>
          <p:spPr>
            <a:xfrm>
              <a:off x="9083390" y="4521053"/>
              <a:ext cx="1846997" cy="544765"/>
            </a:xfrm>
            <a:prstGeom prst="rect">
              <a:avLst/>
            </a:prstGeom>
            <a:noFill/>
          </p:spPr>
          <p:txBody>
            <a:bodyPr wrap="square" lIns="182880" tIns="146304" rIns="182880" bIns="146304" rtlCol="0">
              <a:spAutoFit/>
            </a:bodyPr>
            <a:lstStyle/>
            <a:p>
              <a:pPr>
                <a:lnSpc>
                  <a:spcPct val="90000"/>
                </a:lnSpc>
                <a:spcAft>
                  <a:spcPts val="600"/>
                </a:spcAft>
              </a:pPr>
              <a:r>
                <a:rPr lang="en-US" b="0" i="0" u="none" strike="noStrike" dirty="0">
                  <a:solidFill>
                    <a:srgbClr val="000000"/>
                  </a:solidFill>
                  <a:effectLst/>
                  <a:latin typeface="Calibri" panose="020F0502020204030204" pitchFamily="34" charset="0"/>
                </a:rPr>
                <a:t>@dave_strebel</a:t>
              </a:r>
              <a:r>
                <a:rPr lang="en-US" b="0" i="0" dirty="0">
                  <a:solidFill>
                    <a:srgbClr val="000000"/>
                  </a:solidFill>
                  <a:effectLst/>
                  <a:latin typeface="Calibri" panose="020F0502020204030204" pitchFamily="34" charset="0"/>
                </a:rPr>
                <a:t>​</a:t>
              </a:r>
              <a:endParaRPr lang="en-US" dirty="0">
                <a:gradFill>
                  <a:gsLst>
                    <a:gs pos="2917">
                      <a:schemeClr val="tx1"/>
                    </a:gs>
                    <a:gs pos="30000">
                      <a:schemeClr val="tx1"/>
                    </a:gs>
                  </a:gsLst>
                  <a:lin ang="5400000" scaled="0"/>
                </a:gradFill>
              </a:endParaRPr>
            </a:p>
          </p:txBody>
        </p:sp>
        <p:pic>
          <p:nvPicPr>
            <p:cNvPr id="8" name="Picture 7">
              <a:extLst>
                <a:ext uri="{FF2B5EF4-FFF2-40B4-BE49-F238E27FC236}">
                  <a16:creationId xmlns:a16="http://schemas.microsoft.com/office/drawing/2014/main" id="{50ACC521-4010-4A87-9A61-427A9BB61E22}"/>
                </a:ext>
              </a:extLst>
            </p:cNvPr>
            <p:cNvPicPr>
              <a:picLocks noChangeAspect="1"/>
            </p:cNvPicPr>
            <p:nvPr/>
          </p:nvPicPr>
          <p:blipFill>
            <a:blip r:embed="rId6"/>
            <a:stretch>
              <a:fillRect/>
            </a:stretch>
          </p:blipFill>
          <p:spPr>
            <a:xfrm>
              <a:off x="7233521" y="3610579"/>
              <a:ext cx="1150753" cy="1498322"/>
            </a:xfrm>
            <a:prstGeom prst="rect">
              <a:avLst/>
            </a:prstGeom>
          </p:spPr>
        </p:pic>
        <p:pic>
          <p:nvPicPr>
            <p:cNvPr id="2056" name="Picture 8">
              <a:extLst>
                <a:ext uri="{FF2B5EF4-FFF2-40B4-BE49-F238E27FC236}">
                  <a16:creationId xmlns:a16="http://schemas.microsoft.com/office/drawing/2014/main" id="{24C792ED-0AF0-4E89-BDAE-72B64ADB23D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77540" y="2152304"/>
              <a:ext cx="1458699" cy="126038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 name="Group 11">
            <a:extLst>
              <a:ext uri="{FF2B5EF4-FFF2-40B4-BE49-F238E27FC236}">
                <a16:creationId xmlns:a16="http://schemas.microsoft.com/office/drawing/2014/main" id="{CF6C1ACF-77EB-40F3-88EA-619C519150FA}"/>
              </a:ext>
            </a:extLst>
          </p:cNvPr>
          <p:cNvGrpSpPr/>
          <p:nvPr/>
        </p:nvGrpSpPr>
        <p:grpSpPr>
          <a:xfrm>
            <a:off x="3599408" y="3610566"/>
            <a:ext cx="1846997" cy="1455239"/>
            <a:chOff x="9083390" y="3610579"/>
            <a:chExt cx="1846997" cy="1455239"/>
          </a:xfrm>
        </p:grpSpPr>
        <p:pic>
          <p:nvPicPr>
            <p:cNvPr id="14" name="Picture 6">
              <a:extLst>
                <a:ext uri="{FF2B5EF4-FFF2-40B4-BE49-F238E27FC236}">
                  <a16:creationId xmlns:a16="http://schemas.microsoft.com/office/drawing/2014/main" id="{891A5639-750B-471E-9005-344F9D1E292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3155" y="3610579"/>
              <a:ext cx="987468" cy="966788"/>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FE6CB196-12DC-4C59-9059-41CE13802A92}"/>
                </a:ext>
              </a:extLst>
            </p:cNvPr>
            <p:cNvSpPr txBox="1"/>
            <p:nvPr/>
          </p:nvSpPr>
          <p:spPr>
            <a:xfrm>
              <a:off x="9083390" y="4521053"/>
              <a:ext cx="1846997" cy="544765"/>
            </a:xfrm>
            <a:prstGeom prst="rect">
              <a:avLst/>
            </a:prstGeom>
            <a:noFill/>
          </p:spPr>
          <p:txBody>
            <a:bodyPr wrap="square" lIns="182880" tIns="146304" rIns="182880" bIns="146304" rtlCol="0" anchor="t">
              <a:spAutoFit/>
            </a:bodyPr>
            <a:lstStyle/>
            <a:p>
              <a:pPr>
                <a:lnSpc>
                  <a:spcPct val="90000"/>
                </a:lnSpc>
                <a:spcAft>
                  <a:spcPts val="600"/>
                </a:spcAft>
              </a:pPr>
              <a:r>
                <a:rPr lang="en-US" b="0" i="0" u="none" strike="noStrike" dirty="0">
                  <a:solidFill>
                    <a:srgbClr val="000000"/>
                  </a:solidFill>
                  <a:effectLst/>
                  <a:latin typeface="Calibri"/>
                  <a:cs typeface="Calibri"/>
                </a:rPr>
                <a:t>@</a:t>
              </a:r>
              <a:r>
                <a:rPr lang="en-US" dirty="0">
                  <a:solidFill>
                    <a:srgbClr val="000000"/>
                  </a:solidFill>
                  <a:latin typeface="Calibri"/>
                  <a:cs typeface="Calibri"/>
                </a:rPr>
                <a:t>kendallroden</a:t>
              </a:r>
              <a:r>
                <a:rPr lang="en-US" b="0" i="0" dirty="0">
                  <a:solidFill>
                    <a:srgbClr val="000000"/>
                  </a:solidFill>
                  <a:effectLst/>
                  <a:latin typeface="Calibri"/>
                  <a:cs typeface="Calibri"/>
                </a:rPr>
                <a:t>​</a:t>
              </a:r>
              <a:endParaRPr lang="en-US" dirty="0">
                <a:gradFill>
                  <a:gsLst>
                    <a:gs pos="2917">
                      <a:schemeClr val="tx1"/>
                    </a:gs>
                    <a:gs pos="30000">
                      <a:schemeClr val="tx1"/>
                    </a:gs>
                  </a:gsLst>
                  <a:lin ang="5400000" scaled="0"/>
                </a:gradFill>
                <a:latin typeface="Calibri"/>
                <a:cs typeface="Calibri"/>
              </a:endParaRPr>
            </a:p>
          </p:txBody>
        </p:sp>
      </p:grpSp>
      <p:pic>
        <p:nvPicPr>
          <p:cNvPr id="11" name="Picture 17" descr="A group of people posing for the camera&#10;&#10;Description automatically generated">
            <a:extLst>
              <a:ext uri="{FF2B5EF4-FFF2-40B4-BE49-F238E27FC236}">
                <a16:creationId xmlns:a16="http://schemas.microsoft.com/office/drawing/2014/main" id="{E766DCFF-1798-459B-942D-E91AFE0719CC}"/>
              </a:ext>
            </a:extLst>
          </p:cNvPr>
          <p:cNvPicPr>
            <a:picLocks noChangeAspect="1"/>
          </p:cNvPicPr>
          <p:nvPr/>
        </p:nvPicPr>
        <p:blipFill>
          <a:blip r:embed="rId8"/>
          <a:stretch>
            <a:fillRect/>
          </a:stretch>
        </p:blipFill>
        <p:spPr>
          <a:xfrm>
            <a:off x="1692196" y="3619208"/>
            <a:ext cx="1262358" cy="1247516"/>
          </a:xfrm>
          <a:prstGeom prst="rect">
            <a:avLst/>
          </a:prstGeom>
        </p:spPr>
      </p:pic>
    </p:spTree>
    <p:extLst>
      <p:ext uri="{BB962C8B-B14F-4D97-AF65-F5344CB8AC3E}">
        <p14:creationId xmlns:p14="http://schemas.microsoft.com/office/powerpoint/2010/main" val="109609602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8CB65-1FAF-4580-830E-F684EDD1A60C}"/>
              </a:ext>
            </a:extLst>
          </p:cNvPr>
          <p:cNvSpPr>
            <a:spLocks noGrp="1"/>
          </p:cNvSpPr>
          <p:nvPr>
            <p:ph type="title"/>
          </p:nvPr>
        </p:nvSpPr>
        <p:spPr/>
        <p:txBody>
          <a:bodyPr/>
          <a:lstStyle/>
          <a:p>
            <a:r>
              <a:rPr lang="en-US" dirty="0"/>
              <a:t>Why AKS Office Hours?</a:t>
            </a:r>
          </a:p>
        </p:txBody>
      </p:sp>
      <p:sp>
        <p:nvSpPr>
          <p:cNvPr id="3" name="Content Placeholder 2">
            <a:extLst>
              <a:ext uri="{FF2B5EF4-FFF2-40B4-BE49-F238E27FC236}">
                <a16:creationId xmlns:a16="http://schemas.microsoft.com/office/drawing/2014/main" id="{9085FA61-120C-411D-A67E-F84BFAA746A0}"/>
              </a:ext>
            </a:extLst>
          </p:cNvPr>
          <p:cNvSpPr>
            <a:spLocks noGrp="1"/>
          </p:cNvSpPr>
          <p:nvPr>
            <p:ph idx="1"/>
          </p:nvPr>
        </p:nvSpPr>
        <p:spPr>
          <a:xfrm>
            <a:off x="465137" y="1853742"/>
            <a:ext cx="11533187" cy="3035896"/>
          </a:xfrm>
        </p:spPr>
        <p:txBody>
          <a:bodyPr vert="horz" wrap="square" lIns="0" tIns="91440" rIns="146304" bIns="91440" rtlCol="0" anchor="t">
            <a:spAutoFit/>
          </a:bodyPr>
          <a:lstStyle/>
          <a:p>
            <a:pPr marL="342900" indent="-342900">
              <a:lnSpc>
                <a:spcPct val="200000"/>
              </a:lnSpc>
              <a:buFont typeface="Arial" panose="020B0604020202020204" pitchFamily="34" charset="0"/>
              <a:buChar char="•"/>
            </a:pPr>
            <a:r>
              <a:rPr lang="en-US" b="0" i="0" dirty="0">
                <a:solidFill>
                  <a:srgbClr val="24292E"/>
                </a:solidFill>
                <a:effectLst/>
                <a:latin typeface="-apple-system"/>
              </a:rPr>
              <a:t>Provide AKS customers with updates pertaining to AKS and the Cloud Native </a:t>
            </a:r>
            <a:r>
              <a:rPr lang="en-US" dirty="0">
                <a:solidFill>
                  <a:srgbClr val="24292E"/>
                </a:solidFill>
                <a:latin typeface="-apple-system"/>
              </a:rPr>
              <a:t>Ecosystem </a:t>
            </a:r>
            <a:endParaRPr lang="en-US" dirty="0">
              <a:solidFill>
                <a:srgbClr val="3C3C41"/>
              </a:solidFill>
              <a:latin typeface="Segoe UI Semibold"/>
              <a:cs typeface="Segoe UI Semibold"/>
            </a:endParaRPr>
          </a:p>
          <a:p>
            <a:pPr marL="342900" indent="-342900">
              <a:lnSpc>
                <a:spcPct val="200000"/>
              </a:lnSpc>
              <a:buFont typeface="Arial" panose="020B0604020202020204" pitchFamily="34" charset="0"/>
              <a:buChar char="•"/>
            </a:pPr>
            <a:r>
              <a:rPr lang="en-US" dirty="0">
                <a:solidFill>
                  <a:srgbClr val="24292E"/>
                </a:solidFill>
                <a:latin typeface="-apple-system"/>
              </a:rPr>
              <a:t>Host</a:t>
            </a:r>
            <a:r>
              <a:rPr lang="en-US" b="0" i="0" dirty="0">
                <a:solidFill>
                  <a:srgbClr val="24292E"/>
                </a:solidFill>
                <a:effectLst/>
                <a:latin typeface="-apple-system"/>
              </a:rPr>
              <a:t> a short talk and/or demo on Cloud Native technologies related to Kubernetes and AKS</a:t>
            </a:r>
            <a:endParaRPr lang="en-US" b="0" i="0" dirty="0">
              <a:solidFill>
                <a:srgbClr val="3C3C41"/>
              </a:solidFill>
              <a:effectLst/>
              <a:latin typeface="Segoe UI Semibold"/>
              <a:cs typeface="Segoe UI Semibold"/>
            </a:endParaRPr>
          </a:p>
          <a:p>
            <a:pPr marL="342900" indent="-342900" algn="l">
              <a:lnSpc>
                <a:spcPct val="200000"/>
              </a:lnSpc>
              <a:buFont typeface="Arial" panose="020B0604020202020204" pitchFamily="34" charset="0"/>
              <a:buChar char="•"/>
            </a:pPr>
            <a:r>
              <a:rPr lang="en-US" b="0" i="0" dirty="0">
                <a:solidFill>
                  <a:srgbClr val="24292E"/>
                </a:solidFill>
                <a:effectLst/>
                <a:latin typeface="-apple-system"/>
              </a:rPr>
              <a:t>Collect feedback from customers on issues, blockers, use cases, and questions related to AKS</a:t>
            </a:r>
          </a:p>
          <a:p>
            <a:pPr marL="342900" indent="-342900">
              <a:lnSpc>
                <a:spcPct val="200000"/>
              </a:lnSpc>
              <a:buFont typeface="Arial" panose="020B0604020202020204" pitchFamily="34" charset="0"/>
              <a:buChar char="•"/>
            </a:pPr>
            <a:endParaRPr lang="en-US" dirty="0"/>
          </a:p>
        </p:txBody>
      </p:sp>
      <p:sp>
        <p:nvSpPr>
          <p:cNvPr id="4" name="Footer Placeholder 3">
            <a:extLst>
              <a:ext uri="{FF2B5EF4-FFF2-40B4-BE49-F238E27FC236}">
                <a16:creationId xmlns:a16="http://schemas.microsoft.com/office/drawing/2014/main" id="{FF73E28C-D01B-4447-A3AE-41E2B4CCFE5E}"/>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300467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5B1E6-65A6-41D7-9456-0D14B2DF6E3F}"/>
              </a:ext>
            </a:extLst>
          </p:cNvPr>
          <p:cNvSpPr>
            <a:spLocks noGrp="1"/>
          </p:cNvSpPr>
          <p:nvPr>
            <p:ph type="title"/>
          </p:nvPr>
        </p:nvSpPr>
        <p:spPr/>
        <p:txBody>
          <a:bodyPr/>
          <a:lstStyle/>
          <a:p>
            <a:r>
              <a:rPr lang="en-US" dirty="0"/>
              <a:t>What to expect </a:t>
            </a:r>
          </a:p>
        </p:txBody>
      </p:sp>
      <p:sp>
        <p:nvSpPr>
          <p:cNvPr id="4" name="Footer Placeholder 3">
            <a:extLst>
              <a:ext uri="{FF2B5EF4-FFF2-40B4-BE49-F238E27FC236}">
                <a16:creationId xmlns:a16="http://schemas.microsoft.com/office/drawing/2014/main" id="{C589577F-C742-4933-986C-F829EE707507}"/>
              </a:ext>
            </a:extLst>
          </p:cNvPr>
          <p:cNvSpPr>
            <a:spLocks noGrp="1"/>
          </p:cNvSpPr>
          <p:nvPr>
            <p:ph type="ftr" sz="quarter" idx="11"/>
          </p:nvPr>
        </p:nvSpPr>
        <p:spPr/>
        <p:txBody>
          <a:bodyPr/>
          <a:lstStyle/>
          <a:p>
            <a:endParaRPr lang="en-US"/>
          </a:p>
        </p:txBody>
      </p:sp>
      <p:sp>
        <p:nvSpPr>
          <p:cNvPr id="16" name="Content Placeholder 15">
            <a:extLst>
              <a:ext uri="{FF2B5EF4-FFF2-40B4-BE49-F238E27FC236}">
                <a16:creationId xmlns:a16="http://schemas.microsoft.com/office/drawing/2014/main" id="{323B7D57-8E1A-4E35-B275-CD6BABE3F35F}"/>
              </a:ext>
            </a:extLst>
          </p:cNvPr>
          <p:cNvSpPr>
            <a:spLocks noGrp="1"/>
          </p:cNvSpPr>
          <p:nvPr>
            <p:ph idx="1"/>
          </p:nvPr>
        </p:nvSpPr>
        <p:spPr>
          <a:xfrm>
            <a:off x="466930" y="1295544"/>
            <a:ext cx="11725822" cy="4247317"/>
          </a:xfrm>
        </p:spPr>
        <p:txBody>
          <a:bodyPr vert="horz" wrap="square" lIns="0" tIns="91440" rIns="146304" bIns="91440" rtlCol="0" anchor="t">
            <a:spAutoFit/>
          </a:bodyPr>
          <a:lstStyle/>
          <a:p>
            <a:pPr algn="l"/>
            <a:r>
              <a:rPr lang="en-US" b="0" i="0" dirty="0">
                <a:solidFill>
                  <a:schemeClr val="tx2"/>
                </a:solidFill>
                <a:effectLst/>
                <a:latin typeface="-apple-system"/>
              </a:rPr>
              <a:t>Call agenda</a:t>
            </a:r>
          </a:p>
          <a:p>
            <a:pPr marL="342900" indent="-342900" algn="l">
              <a:buFont typeface="Arial" panose="020B0604020202020204" pitchFamily="34" charset="0"/>
              <a:buChar char="•"/>
            </a:pPr>
            <a:r>
              <a:rPr lang="en-US" b="0" i="0" dirty="0">
                <a:solidFill>
                  <a:srgbClr val="24292E"/>
                </a:solidFill>
                <a:effectLst/>
                <a:latin typeface="-apple-system"/>
              </a:rPr>
              <a:t>5-10 minutes: Welcome, followed by AKS and ecosystem updates</a:t>
            </a:r>
          </a:p>
          <a:p>
            <a:pPr marL="342900" indent="-342900" algn="l">
              <a:buFont typeface="Arial" panose="020B0604020202020204" pitchFamily="34" charset="0"/>
              <a:buChar char="•"/>
            </a:pPr>
            <a:r>
              <a:rPr lang="en-US" b="0" i="0" dirty="0">
                <a:solidFill>
                  <a:srgbClr val="24292E"/>
                </a:solidFill>
                <a:effectLst/>
                <a:latin typeface="-apple-system"/>
              </a:rPr>
              <a:t>20-30 minutes: </a:t>
            </a:r>
            <a:r>
              <a:rPr lang="en-US" dirty="0">
                <a:solidFill>
                  <a:srgbClr val="24292E"/>
                </a:solidFill>
                <a:latin typeface="-apple-system"/>
              </a:rPr>
              <a:t>AAD-Enabled clusters </a:t>
            </a:r>
          </a:p>
          <a:p>
            <a:pPr marL="342900" indent="-342900" algn="l">
              <a:buFont typeface="Arial" panose="020B0604020202020204" pitchFamily="34" charset="0"/>
              <a:buChar char="•"/>
            </a:pPr>
            <a:r>
              <a:rPr lang="en-US" b="0" i="0" dirty="0">
                <a:solidFill>
                  <a:srgbClr val="24292E"/>
                </a:solidFill>
                <a:effectLst/>
                <a:latin typeface="-apple-system"/>
              </a:rPr>
              <a:t>20-30 minutes: “Ask us anything” and customer feedback discussion</a:t>
            </a:r>
          </a:p>
          <a:p>
            <a:endParaRPr lang="en-US" dirty="0"/>
          </a:p>
          <a:p>
            <a:r>
              <a:rPr lang="en-US" dirty="0">
                <a:solidFill>
                  <a:schemeClr val="tx2"/>
                </a:solidFill>
              </a:rPr>
              <a:t>Keep in mind</a:t>
            </a:r>
          </a:p>
          <a:p>
            <a:pPr marL="342900" indent="-342900">
              <a:buFont typeface="Arial" panose="020B0604020202020204" pitchFamily="34" charset="0"/>
              <a:buChar char="•"/>
            </a:pPr>
            <a:r>
              <a:rPr lang="en-US" dirty="0">
                <a:solidFill>
                  <a:srgbClr val="000000"/>
                </a:solidFill>
              </a:rPr>
              <a:t>We want two-way interaction, but please stay on mute when you are not speaking</a:t>
            </a:r>
            <a:endParaRPr lang="en-US" dirty="0">
              <a:solidFill>
                <a:srgbClr val="000000"/>
              </a:solidFill>
              <a:cs typeface="Segoe UI Semibold"/>
            </a:endParaRPr>
          </a:p>
          <a:p>
            <a:pPr marL="342900" indent="-342900">
              <a:buFont typeface="Arial" panose="020B0604020202020204" pitchFamily="34" charset="0"/>
              <a:buChar char="•"/>
            </a:pPr>
            <a:r>
              <a:rPr lang="en-US" dirty="0">
                <a:solidFill>
                  <a:srgbClr val="000000"/>
                </a:solidFill>
              </a:rPr>
              <a:t>This call and how it is conducted will evolve based on feedback and growth </a:t>
            </a:r>
            <a:endParaRPr lang="en-US" dirty="0">
              <a:solidFill>
                <a:srgbClr val="000000"/>
              </a:solidFill>
              <a:cs typeface="Segoe UI Semibold"/>
            </a:endParaRPr>
          </a:p>
          <a:p>
            <a:pPr marL="342900" indent="-342900">
              <a:buFont typeface="Arial" panose="020B0604020202020204" pitchFamily="34" charset="0"/>
              <a:buChar char="•"/>
            </a:pPr>
            <a:r>
              <a:rPr lang="en-US" dirty="0">
                <a:solidFill>
                  <a:srgbClr val="000000"/>
                </a:solidFill>
              </a:rPr>
              <a:t>Office hours are hosted primarily by the GBB team, with the support of the PG</a:t>
            </a:r>
            <a:endParaRPr lang="en-US" dirty="0">
              <a:solidFill>
                <a:srgbClr val="000000"/>
              </a:solidFill>
              <a:cs typeface="Segoe UI Semibold"/>
            </a:endParaRPr>
          </a:p>
          <a:p>
            <a:pPr marL="342900" indent="-342900">
              <a:buFont typeface="Arial" panose="020B0604020202020204" pitchFamily="34" charset="0"/>
              <a:buChar char="•"/>
            </a:pPr>
            <a:r>
              <a:rPr lang="en-US" dirty="0">
                <a:solidFill>
                  <a:srgbClr val="000000"/>
                </a:solidFill>
              </a:rPr>
              <a:t>Recordings and content will be available post-call, barring any technical difficulties </a:t>
            </a:r>
            <a:endParaRPr lang="en-US" dirty="0">
              <a:solidFill>
                <a:srgbClr val="000000"/>
              </a:solidFill>
              <a:cs typeface="Segoe UI Semibold"/>
            </a:endParaRPr>
          </a:p>
          <a:p>
            <a:pPr marL="342900" indent="-342900">
              <a:buFont typeface="Arial" panose="020B0604020202020204" pitchFamily="34" charset="0"/>
              <a:buChar char="•"/>
            </a:pPr>
            <a:r>
              <a:rPr lang="en-US" dirty="0">
                <a:solidFill>
                  <a:srgbClr val="000000"/>
                </a:solidFill>
              </a:rPr>
              <a:t>Contact us with thoughts, ideas or questions (</a:t>
            </a:r>
            <a:r>
              <a:rPr lang="en-US" dirty="0">
                <a:solidFill>
                  <a:srgbClr val="000000"/>
                </a:solidFill>
                <a:hlinkClick r:id="rId2"/>
              </a:rPr>
              <a:t>aksofficehours@microsoft.com</a:t>
            </a:r>
            <a:r>
              <a:rPr lang="en-US" dirty="0">
                <a:solidFill>
                  <a:srgbClr val="000000"/>
                </a:solidFill>
              </a:rPr>
              <a:t>)</a:t>
            </a:r>
            <a:endParaRPr lang="en-US" dirty="0">
              <a:solidFill>
                <a:srgbClr val="000000"/>
              </a:solidFill>
              <a:cs typeface="Segoe UI Semibold"/>
            </a:endParaRPr>
          </a:p>
        </p:txBody>
      </p:sp>
    </p:spTree>
    <p:extLst>
      <p:ext uri="{BB962C8B-B14F-4D97-AF65-F5344CB8AC3E}">
        <p14:creationId xmlns:p14="http://schemas.microsoft.com/office/powerpoint/2010/main" val="67294200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FA0E74-B650-4FD3-B03E-324946D591F4}"/>
              </a:ext>
            </a:extLst>
          </p:cNvPr>
          <p:cNvSpPr>
            <a:spLocks noGrp="1"/>
          </p:cNvSpPr>
          <p:nvPr>
            <p:ph type="title"/>
          </p:nvPr>
        </p:nvSpPr>
        <p:spPr>
          <a:xfrm>
            <a:off x="446783" y="2648726"/>
            <a:ext cx="9823498" cy="1828800"/>
          </a:xfrm>
        </p:spPr>
        <p:txBody>
          <a:bodyPr/>
          <a:lstStyle/>
          <a:p>
            <a:r>
              <a:rPr lang="en-US" dirty="0"/>
              <a:t>AKS Updates</a:t>
            </a:r>
          </a:p>
        </p:txBody>
      </p:sp>
      <p:pic>
        <p:nvPicPr>
          <p:cNvPr id="6" name="Picture 5">
            <a:extLst>
              <a:ext uri="{FF2B5EF4-FFF2-40B4-BE49-F238E27FC236}">
                <a16:creationId xmlns:a16="http://schemas.microsoft.com/office/drawing/2014/main" id="{F499F3BD-978F-477D-A101-093139CA826E}"/>
              </a:ext>
            </a:extLst>
          </p:cNvPr>
          <p:cNvPicPr>
            <a:picLocks noChangeAspect="1"/>
          </p:cNvPicPr>
          <p:nvPr/>
        </p:nvPicPr>
        <p:blipFill>
          <a:blip r:embed="rId2"/>
          <a:stretch>
            <a:fillRect/>
          </a:stretch>
        </p:blipFill>
        <p:spPr>
          <a:xfrm>
            <a:off x="10330349" y="5924770"/>
            <a:ext cx="1981372" cy="890093"/>
          </a:xfrm>
          <a:prstGeom prst="rect">
            <a:avLst/>
          </a:prstGeom>
        </p:spPr>
      </p:pic>
    </p:spTree>
    <p:extLst>
      <p:ext uri="{BB962C8B-B14F-4D97-AF65-F5344CB8AC3E}">
        <p14:creationId xmlns:p14="http://schemas.microsoft.com/office/powerpoint/2010/main" val="1677437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86450-C4FC-43A5-B752-2D0BB020FA51}"/>
              </a:ext>
            </a:extLst>
          </p:cNvPr>
          <p:cNvSpPr>
            <a:spLocks noGrp="1"/>
          </p:cNvSpPr>
          <p:nvPr>
            <p:ph type="title"/>
          </p:nvPr>
        </p:nvSpPr>
        <p:spPr/>
        <p:txBody>
          <a:bodyPr/>
          <a:lstStyle/>
          <a:p>
            <a:r>
              <a:rPr lang="en-US" dirty="0"/>
              <a:t>AKS Updates - GA</a:t>
            </a:r>
          </a:p>
        </p:txBody>
      </p:sp>
      <p:sp>
        <p:nvSpPr>
          <p:cNvPr id="3" name="Content Placeholder 2">
            <a:extLst>
              <a:ext uri="{FF2B5EF4-FFF2-40B4-BE49-F238E27FC236}">
                <a16:creationId xmlns:a16="http://schemas.microsoft.com/office/drawing/2014/main" id="{A1547A48-BE11-4004-802F-A20B56950954}"/>
              </a:ext>
            </a:extLst>
          </p:cNvPr>
          <p:cNvSpPr>
            <a:spLocks noGrp="1"/>
          </p:cNvSpPr>
          <p:nvPr>
            <p:ph idx="1"/>
          </p:nvPr>
        </p:nvSpPr>
        <p:spPr>
          <a:xfrm>
            <a:off x="369093" y="3377279"/>
            <a:ext cx="11533187" cy="615553"/>
          </a:xfrm>
        </p:spPr>
        <p:txBody>
          <a:bodyPr/>
          <a:lstStyle/>
          <a:p>
            <a:r>
              <a:rPr lang="en-US" sz="2800" dirty="0"/>
              <a:t>GA of Azure Policy For Kubernetes</a:t>
            </a:r>
          </a:p>
        </p:txBody>
      </p:sp>
      <p:sp>
        <p:nvSpPr>
          <p:cNvPr id="4" name="Footer Placeholder 3">
            <a:extLst>
              <a:ext uri="{FF2B5EF4-FFF2-40B4-BE49-F238E27FC236}">
                <a16:creationId xmlns:a16="http://schemas.microsoft.com/office/drawing/2014/main" id="{40790BE4-4B2D-42E9-8887-46F2ED8FE1F7}"/>
              </a:ext>
            </a:extLst>
          </p:cNvPr>
          <p:cNvSpPr>
            <a:spLocks noGrp="1"/>
          </p:cNvSpPr>
          <p:nvPr>
            <p:ph type="ftr" sz="quarter" idx="11"/>
          </p:nvPr>
        </p:nvSpPr>
        <p:spPr/>
        <p:txBody>
          <a:bodyPr/>
          <a:lstStyle/>
          <a:p>
            <a:endParaRPr lang="en-US"/>
          </a:p>
        </p:txBody>
      </p:sp>
      <p:pic>
        <p:nvPicPr>
          <p:cNvPr id="5" name="Picture 4">
            <a:extLst>
              <a:ext uri="{FF2B5EF4-FFF2-40B4-BE49-F238E27FC236}">
                <a16:creationId xmlns:a16="http://schemas.microsoft.com/office/drawing/2014/main" id="{65D79A80-51AF-4E49-AE6D-13D3F46F87D4}"/>
              </a:ext>
            </a:extLst>
          </p:cNvPr>
          <p:cNvPicPr>
            <a:picLocks noChangeAspect="1"/>
          </p:cNvPicPr>
          <p:nvPr/>
        </p:nvPicPr>
        <p:blipFill>
          <a:blip r:embed="rId2"/>
          <a:stretch>
            <a:fillRect/>
          </a:stretch>
        </p:blipFill>
        <p:spPr>
          <a:xfrm>
            <a:off x="6457863" y="1228026"/>
            <a:ext cx="5540461" cy="5350574"/>
          </a:xfrm>
          <a:prstGeom prst="rect">
            <a:avLst/>
          </a:prstGeom>
        </p:spPr>
      </p:pic>
      <p:sp>
        <p:nvSpPr>
          <p:cNvPr id="7" name="TextBox 6">
            <a:extLst>
              <a:ext uri="{FF2B5EF4-FFF2-40B4-BE49-F238E27FC236}">
                <a16:creationId xmlns:a16="http://schemas.microsoft.com/office/drawing/2014/main" id="{74B8952C-D459-467A-8BA7-6CAA9F22AD53}"/>
              </a:ext>
            </a:extLst>
          </p:cNvPr>
          <p:cNvSpPr txBox="1"/>
          <p:nvPr/>
        </p:nvSpPr>
        <p:spPr>
          <a:xfrm>
            <a:off x="272642" y="6084928"/>
            <a:ext cx="6853804" cy="369332"/>
          </a:xfrm>
          <a:prstGeom prst="rect">
            <a:avLst/>
          </a:prstGeom>
          <a:noFill/>
        </p:spPr>
        <p:txBody>
          <a:bodyPr wrap="square">
            <a:spAutoFit/>
          </a:bodyPr>
          <a:lstStyle/>
          <a:p>
            <a:r>
              <a:rPr lang="en-US" dirty="0"/>
              <a:t>AKS Roadmap: http://aka.ms/aks/roadmap</a:t>
            </a:r>
          </a:p>
        </p:txBody>
      </p:sp>
    </p:spTree>
    <p:extLst>
      <p:ext uri="{BB962C8B-B14F-4D97-AF65-F5344CB8AC3E}">
        <p14:creationId xmlns:p14="http://schemas.microsoft.com/office/powerpoint/2010/main" val="3982872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86450-C4FC-43A5-B752-2D0BB020FA51}"/>
              </a:ext>
            </a:extLst>
          </p:cNvPr>
          <p:cNvSpPr>
            <a:spLocks noGrp="1"/>
          </p:cNvSpPr>
          <p:nvPr>
            <p:ph type="title"/>
          </p:nvPr>
        </p:nvSpPr>
        <p:spPr/>
        <p:txBody>
          <a:bodyPr/>
          <a:lstStyle/>
          <a:p>
            <a:r>
              <a:rPr lang="en-US" dirty="0"/>
              <a:t>AKS Updates - Preview</a:t>
            </a:r>
          </a:p>
        </p:txBody>
      </p:sp>
      <p:sp>
        <p:nvSpPr>
          <p:cNvPr id="3" name="Content Placeholder 2">
            <a:extLst>
              <a:ext uri="{FF2B5EF4-FFF2-40B4-BE49-F238E27FC236}">
                <a16:creationId xmlns:a16="http://schemas.microsoft.com/office/drawing/2014/main" id="{A1547A48-BE11-4004-802F-A20B56950954}"/>
              </a:ext>
            </a:extLst>
          </p:cNvPr>
          <p:cNvSpPr>
            <a:spLocks noGrp="1"/>
          </p:cNvSpPr>
          <p:nvPr>
            <p:ph idx="1"/>
          </p:nvPr>
        </p:nvSpPr>
        <p:spPr>
          <a:xfrm>
            <a:off x="369093" y="1397477"/>
            <a:ext cx="11533187" cy="738664"/>
          </a:xfrm>
        </p:spPr>
        <p:txBody>
          <a:bodyPr/>
          <a:lstStyle/>
          <a:p>
            <a:pPr marL="285750" indent="-285750">
              <a:buFont typeface="Arial" panose="020B0604020202020204" pitchFamily="34" charset="0"/>
              <a:buChar char="•"/>
            </a:pPr>
            <a:r>
              <a:rPr lang="en-US" sz="1800" dirty="0"/>
              <a:t>Preview – Stop/Start Clusters</a:t>
            </a:r>
          </a:p>
          <a:p>
            <a:pPr marL="285750" indent="-285750">
              <a:buFont typeface="Arial" panose="020B0604020202020204" pitchFamily="34" charset="0"/>
              <a:buChar char="•"/>
            </a:pPr>
            <a:r>
              <a:rPr lang="en-US" sz="1800" dirty="0"/>
              <a:t>Azure Kubernetes Services (AKS) on Azure Stack HCI</a:t>
            </a:r>
          </a:p>
        </p:txBody>
      </p:sp>
      <p:sp>
        <p:nvSpPr>
          <p:cNvPr id="4" name="Footer Placeholder 3">
            <a:extLst>
              <a:ext uri="{FF2B5EF4-FFF2-40B4-BE49-F238E27FC236}">
                <a16:creationId xmlns:a16="http://schemas.microsoft.com/office/drawing/2014/main" id="{40790BE4-4B2D-42E9-8887-46F2ED8FE1F7}"/>
              </a:ext>
            </a:extLst>
          </p:cNvPr>
          <p:cNvSpPr>
            <a:spLocks noGrp="1"/>
          </p:cNvSpPr>
          <p:nvPr>
            <p:ph type="ftr" sz="quarter" idx="11"/>
          </p:nvPr>
        </p:nvSpPr>
        <p:spPr/>
        <p:txBody>
          <a:bodyPr/>
          <a:lstStyle/>
          <a:p>
            <a:endParaRPr lang="en-US"/>
          </a:p>
        </p:txBody>
      </p:sp>
      <p:pic>
        <p:nvPicPr>
          <p:cNvPr id="6" name="Picture 5">
            <a:extLst>
              <a:ext uri="{FF2B5EF4-FFF2-40B4-BE49-F238E27FC236}">
                <a16:creationId xmlns:a16="http://schemas.microsoft.com/office/drawing/2014/main" id="{5A5FF5B1-4173-408B-A70B-1CA956263598}"/>
              </a:ext>
            </a:extLst>
          </p:cNvPr>
          <p:cNvPicPr>
            <a:picLocks noChangeAspect="1"/>
          </p:cNvPicPr>
          <p:nvPr/>
        </p:nvPicPr>
        <p:blipFill>
          <a:blip r:embed="rId2"/>
          <a:stretch>
            <a:fillRect/>
          </a:stretch>
        </p:blipFill>
        <p:spPr>
          <a:xfrm>
            <a:off x="369093" y="2227497"/>
            <a:ext cx="6547186" cy="4051508"/>
          </a:xfrm>
          <a:prstGeom prst="rect">
            <a:avLst/>
          </a:prstGeom>
        </p:spPr>
      </p:pic>
      <p:sp>
        <p:nvSpPr>
          <p:cNvPr id="8" name="TextBox 7">
            <a:extLst>
              <a:ext uri="{FF2B5EF4-FFF2-40B4-BE49-F238E27FC236}">
                <a16:creationId xmlns:a16="http://schemas.microsoft.com/office/drawing/2014/main" id="{F2143EB1-5AE2-40B2-B4CC-B734735C9225}"/>
              </a:ext>
            </a:extLst>
          </p:cNvPr>
          <p:cNvSpPr txBox="1"/>
          <p:nvPr/>
        </p:nvSpPr>
        <p:spPr>
          <a:xfrm>
            <a:off x="7277449" y="6094339"/>
            <a:ext cx="6853804" cy="369332"/>
          </a:xfrm>
          <a:prstGeom prst="rect">
            <a:avLst/>
          </a:prstGeom>
          <a:noFill/>
        </p:spPr>
        <p:txBody>
          <a:bodyPr wrap="square">
            <a:spAutoFit/>
          </a:bodyPr>
          <a:lstStyle/>
          <a:p>
            <a:r>
              <a:rPr lang="en-US" dirty="0"/>
              <a:t>AKS Roadmap: http://aka.ms/aks/roadmap</a:t>
            </a:r>
          </a:p>
        </p:txBody>
      </p:sp>
    </p:spTree>
    <p:extLst>
      <p:ext uri="{BB962C8B-B14F-4D97-AF65-F5344CB8AC3E}">
        <p14:creationId xmlns:p14="http://schemas.microsoft.com/office/powerpoint/2010/main" val="2712803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FA0E74-B650-4FD3-B03E-324946D591F4}"/>
              </a:ext>
            </a:extLst>
          </p:cNvPr>
          <p:cNvSpPr>
            <a:spLocks noGrp="1"/>
          </p:cNvSpPr>
          <p:nvPr>
            <p:ph type="title"/>
          </p:nvPr>
        </p:nvSpPr>
        <p:spPr>
          <a:xfrm>
            <a:off x="446783" y="2648726"/>
            <a:ext cx="9823498" cy="1828800"/>
          </a:xfrm>
        </p:spPr>
        <p:txBody>
          <a:bodyPr/>
          <a:lstStyle/>
          <a:p>
            <a:r>
              <a:rPr lang="en-US" dirty="0"/>
              <a:t>Ecosystem Updates</a:t>
            </a:r>
          </a:p>
        </p:txBody>
      </p:sp>
      <p:pic>
        <p:nvPicPr>
          <p:cNvPr id="6" name="Picture 5">
            <a:extLst>
              <a:ext uri="{FF2B5EF4-FFF2-40B4-BE49-F238E27FC236}">
                <a16:creationId xmlns:a16="http://schemas.microsoft.com/office/drawing/2014/main" id="{F499F3BD-978F-477D-A101-093139CA826E}"/>
              </a:ext>
            </a:extLst>
          </p:cNvPr>
          <p:cNvPicPr>
            <a:picLocks noChangeAspect="1"/>
          </p:cNvPicPr>
          <p:nvPr/>
        </p:nvPicPr>
        <p:blipFill>
          <a:blip r:embed="rId2"/>
          <a:stretch>
            <a:fillRect/>
          </a:stretch>
        </p:blipFill>
        <p:spPr>
          <a:xfrm>
            <a:off x="10330349" y="5924770"/>
            <a:ext cx="1981372" cy="890093"/>
          </a:xfrm>
          <a:prstGeom prst="rect">
            <a:avLst/>
          </a:prstGeom>
        </p:spPr>
      </p:pic>
    </p:spTree>
    <p:extLst>
      <p:ext uri="{BB962C8B-B14F-4D97-AF65-F5344CB8AC3E}">
        <p14:creationId xmlns:p14="http://schemas.microsoft.com/office/powerpoint/2010/main" val="396587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0F27C-53CC-47A3-9361-0434ABC85B9A}"/>
              </a:ext>
            </a:extLst>
          </p:cNvPr>
          <p:cNvSpPr>
            <a:spLocks noGrp="1"/>
          </p:cNvSpPr>
          <p:nvPr>
            <p:ph type="title"/>
          </p:nvPr>
        </p:nvSpPr>
        <p:spPr/>
        <p:txBody>
          <a:bodyPr/>
          <a:lstStyle/>
          <a:p>
            <a:r>
              <a:rPr lang="en-US" dirty="0"/>
              <a:t>Ecosystem Updates</a:t>
            </a:r>
          </a:p>
        </p:txBody>
      </p:sp>
      <p:sp>
        <p:nvSpPr>
          <p:cNvPr id="3" name="Content Placeholder 2">
            <a:extLst>
              <a:ext uri="{FF2B5EF4-FFF2-40B4-BE49-F238E27FC236}">
                <a16:creationId xmlns:a16="http://schemas.microsoft.com/office/drawing/2014/main" id="{CCF8B5A3-4D16-4905-A9AC-F78CE49B8EB5}"/>
              </a:ext>
            </a:extLst>
          </p:cNvPr>
          <p:cNvSpPr>
            <a:spLocks noGrp="1"/>
          </p:cNvSpPr>
          <p:nvPr>
            <p:ph idx="1"/>
          </p:nvPr>
        </p:nvSpPr>
        <p:spPr>
          <a:xfrm>
            <a:off x="465137" y="1853742"/>
            <a:ext cx="11533187" cy="2919774"/>
          </a:xfrm>
        </p:spPr>
        <p:txBody>
          <a:bodyPr/>
          <a:lstStyle/>
          <a:p>
            <a:pPr marL="342900" indent="-342900">
              <a:lnSpc>
                <a:spcPct val="200000"/>
              </a:lnSpc>
              <a:buFont typeface="Arial" panose="020B0604020202020204" pitchFamily="34" charset="0"/>
              <a:buChar char="•"/>
            </a:pPr>
            <a:r>
              <a:rPr lang="en-US" dirty="0">
                <a:cs typeface="Segoe UI"/>
              </a:rPr>
              <a:t>Open Service Mesh (OSM) accepted into CNCF as a sandbox project</a:t>
            </a:r>
          </a:p>
          <a:p>
            <a:pPr marL="342900" indent="-342900">
              <a:lnSpc>
                <a:spcPct val="200000"/>
              </a:lnSpc>
              <a:buFont typeface="Arial" panose="020B0604020202020204" pitchFamily="34" charset="0"/>
              <a:buChar char="•"/>
            </a:pPr>
            <a:r>
              <a:rPr lang="en-US" dirty="0" err="1">
                <a:cs typeface="Segoe UI"/>
              </a:rPr>
              <a:t>KubeEdge</a:t>
            </a:r>
            <a:r>
              <a:rPr lang="en-US" dirty="0">
                <a:cs typeface="Segoe UI"/>
              </a:rPr>
              <a:t> approved as Incubating Project</a:t>
            </a:r>
          </a:p>
          <a:p>
            <a:pPr marL="342900" indent="-342900">
              <a:lnSpc>
                <a:spcPct val="200000"/>
              </a:lnSpc>
              <a:buFont typeface="Arial" panose="020B0604020202020204" pitchFamily="34" charset="0"/>
              <a:buChar char="•"/>
            </a:pPr>
            <a:r>
              <a:rPr lang="en-US" dirty="0">
                <a:cs typeface="Segoe UI"/>
              </a:rPr>
              <a:t>On September 14, CVE-2020-14386 was reported as a “high” severity threat</a:t>
            </a:r>
          </a:p>
          <a:p>
            <a:pPr lvl="1">
              <a:lnSpc>
                <a:spcPct val="200000"/>
              </a:lnSpc>
            </a:pPr>
            <a:r>
              <a:rPr lang="en-US" dirty="0">
                <a:solidFill>
                  <a:srgbClr val="55565B"/>
                </a:solidFill>
                <a:latin typeface="Lato" panose="020F0502020204030203" pitchFamily="34" charset="0"/>
              </a:rPr>
              <a:t>	-  S</a:t>
            </a:r>
            <a:r>
              <a:rPr lang="en-US" b="0" i="0" dirty="0">
                <a:solidFill>
                  <a:srgbClr val="55565B"/>
                </a:solidFill>
                <a:effectLst/>
                <a:latin typeface="Lato" panose="020F0502020204030203" pitchFamily="34" charset="0"/>
              </a:rPr>
              <a:t>ecurity vulnerability that enables an unprivileged local process to gain root access</a:t>
            </a:r>
            <a:endParaRPr lang="en-US" dirty="0"/>
          </a:p>
        </p:txBody>
      </p:sp>
      <p:sp>
        <p:nvSpPr>
          <p:cNvPr id="4" name="Footer Placeholder 3">
            <a:extLst>
              <a:ext uri="{FF2B5EF4-FFF2-40B4-BE49-F238E27FC236}">
                <a16:creationId xmlns:a16="http://schemas.microsoft.com/office/drawing/2014/main" id="{28424086-669A-4A72-B6E2-1B0D11FA4EB8}"/>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451715023"/>
      </p:ext>
    </p:extLst>
  </p:cSld>
  <p:clrMapOvr>
    <a:masterClrMapping/>
  </p:clrMapOvr>
</p:sld>
</file>

<file path=ppt/theme/theme1.xml><?xml version="1.0" encoding="utf-8"?>
<a:theme xmlns:a="http://schemas.openxmlformats.org/drawingml/2006/main" name="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2.xml><?xml version="1.0" encoding="utf-8"?>
<a:theme xmlns:a="http://schemas.openxmlformats.org/drawingml/2006/main" name="Reinventing Productivity">
  <a:themeElements>
    <a:clrScheme name="Custom 10">
      <a:dk1>
        <a:srgbClr val="2C292A"/>
      </a:dk1>
      <a:lt1>
        <a:srgbClr val="F1EFED"/>
      </a:lt1>
      <a:dk2>
        <a:srgbClr val="2C292A"/>
      </a:dk2>
      <a:lt2>
        <a:srgbClr val="FFFFFF"/>
      </a:lt2>
      <a:accent1>
        <a:srgbClr val="D83B01"/>
      </a:accent1>
      <a:accent2>
        <a:srgbClr val="FFC000"/>
      </a:accent2>
      <a:accent3>
        <a:srgbClr val="0078D7"/>
      </a:accent3>
      <a:accent4>
        <a:srgbClr val="2C292A"/>
      </a:accent4>
      <a:accent5>
        <a:srgbClr val="5A5456"/>
      </a:accent5>
      <a:accent6>
        <a:srgbClr val="B2ADAE"/>
      </a:accent6>
      <a:hlink>
        <a:srgbClr val="ED6722"/>
      </a:hlink>
      <a:folHlink>
        <a:srgbClr val="ED672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s" id="{54405CC7-7BAD-40E3-9858-EA1C13C2ABAA}" vid="{D43C54FA-65FD-4068-84E1-5F52604A8B54}"/>
    </a:ext>
  </a:extLst>
</a:theme>
</file>

<file path=ppt/theme/theme3.xml><?xml version="1.0" encoding="utf-8"?>
<a:theme xmlns:a="http://schemas.openxmlformats.org/drawingml/2006/main" name="Black Template">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945154BB-BD79-4184-8544-D2D8F9776797}"/>
    </a:ext>
  </a:extLst>
</a:theme>
</file>

<file path=ppt/theme/theme4.xml><?xml version="1.0" encoding="utf-8"?>
<a:theme xmlns:a="http://schemas.openxmlformats.org/drawingml/2006/main" name="5_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5.xml><?xml version="1.0" encoding="utf-8"?>
<a:theme xmlns:a="http://schemas.openxmlformats.org/drawingml/2006/main" name="WHITE TEMPLATE">
  <a:themeElements>
    <a:clrScheme name="ST_Illustration_White_Blue">
      <a:dk1>
        <a:srgbClr val="1A1A1A"/>
      </a:dk1>
      <a:lt1>
        <a:srgbClr val="FFFFFF"/>
      </a:lt1>
      <a:dk2>
        <a:srgbClr val="0D0D0D"/>
      </a:dk2>
      <a:lt2>
        <a:srgbClr val="D2D2D2"/>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Illustration_2018_Cloud_005.potx" id="{1DDE26AD-FCDB-497F-934C-DE1647EF5047}" vid="{CBF047EE-8A2D-4DFD-80E1-D9926FB95026}"/>
    </a:ext>
  </a:extLst>
</a:theme>
</file>

<file path=ppt/theme/theme6.xml><?xml version="1.0" encoding="utf-8"?>
<a:theme xmlns:a="http://schemas.openxmlformats.org/drawingml/2006/main" name="7_WHITE TEMPLATE">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Azur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Oct_2014.potx" id="{C564F283-C16D-4027-A632-54E31EB1987D}" vid="{27B3D32C-9224-41E9-A662-F35EEB154FFA}"/>
    </a:ext>
  </a:extLst>
</a:theme>
</file>

<file path=ppt/theme/theme7.xml><?xml version="1.0" encoding="utf-8"?>
<a:theme xmlns:a="http://schemas.openxmlformats.org/drawingml/2006/main" name="1_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3DF333495E03649A1B3320512A641F7" ma:contentTypeVersion="2" ma:contentTypeDescription="Create a new document." ma:contentTypeScope="" ma:versionID="db7788c8bc0caa0dbe5dcff224041571">
  <xsd:schema xmlns:xsd="http://www.w3.org/2001/XMLSchema" xmlns:xs="http://www.w3.org/2001/XMLSchema" xmlns:p="http://schemas.microsoft.com/office/2006/metadata/properties" xmlns:ns2="01fb9607-3caf-419c-8504-71fcd6106f43" targetNamespace="http://schemas.microsoft.com/office/2006/metadata/properties" ma:root="true" ma:fieldsID="0b0dd47ef8d65e62d247a110b92776fa" ns2:_="">
    <xsd:import namespace="01fb9607-3caf-419c-8504-71fcd6106f4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1fb9607-3caf-419c-8504-71fcd6106f4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1FE7E57-D7E5-4221-8B26-5999E561DD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1fb9607-3caf-419c-8504-71fcd6106f4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35B5D8E-0E7A-40AA-BDF8-29A7C4CAE70E}">
  <ds:schemaRefs>
    <ds:schemaRef ds:uri="http://schemas.microsoft.com/sharepoint/v3/contenttype/forms"/>
  </ds:schemaRefs>
</ds:datastoreItem>
</file>

<file path=customXml/itemProps3.xml><?xml version="1.0" encoding="utf-8"?>
<ds:datastoreItem xmlns:ds="http://schemas.openxmlformats.org/officeDocument/2006/customXml" ds:itemID="{26A98862-5FBE-46A2-8166-5D40E5585333}">
  <ds:schemaRefs>
    <ds:schemaRef ds:uri="http://www.w3.org/XML/1998/namespace"/>
    <ds:schemaRef ds:uri="http://purl.org/dc/terms/"/>
    <ds:schemaRef ds:uri="http://purl.org/dc/elements/1.1/"/>
    <ds:schemaRef ds:uri="http://schemas.microsoft.com/office/2006/metadata/properties"/>
    <ds:schemaRef ds:uri="http://purl.org/dc/dcmitype/"/>
    <ds:schemaRef ds:uri="01fb9607-3caf-419c-8504-71fcd6106f43"/>
    <ds:schemaRef ds:uri="http://schemas.microsoft.com/office/2006/documentManagement/type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Azure_PowerPoint_Template_Sept2018</Template>
  <TotalTime>0</TotalTime>
  <Words>342</Words>
  <Application>Microsoft Macintosh PowerPoint</Application>
  <PresentationFormat>Custom</PresentationFormat>
  <Paragraphs>44</Paragraphs>
  <Slides>11</Slides>
  <Notes>0</Notes>
  <HiddenSlides>0</HiddenSlides>
  <MMClips>0</MMClips>
  <ScaleCrop>false</ScaleCrop>
  <HeadingPairs>
    <vt:vector size="6" baseType="variant">
      <vt:variant>
        <vt:lpstr>Fonts Used</vt:lpstr>
      </vt:variant>
      <vt:variant>
        <vt:i4>11</vt:i4>
      </vt:variant>
      <vt:variant>
        <vt:lpstr>Theme</vt:lpstr>
      </vt:variant>
      <vt:variant>
        <vt:i4>7</vt:i4>
      </vt:variant>
      <vt:variant>
        <vt:lpstr>Slide Titles</vt:lpstr>
      </vt:variant>
      <vt:variant>
        <vt:i4>11</vt:i4>
      </vt:variant>
    </vt:vector>
  </HeadingPairs>
  <TitlesOfParts>
    <vt:vector size="29" baseType="lpstr">
      <vt:lpstr>-apple-system</vt:lpstr>
      <vt:lpstr>Arial</vt:lpstr>
      <vt:lpstr>Calibri</vt:lpstr>
      <vt:lpstr>Consolas</vt:lpstr>
      <vt:lpstr>Lato</vt:lpstr>
      <vt:lpstr>Rockwell</vt:lpstr>
      <vt:lpstr>Segoe UI</vt:lpstr>
      <vt:lpstr>Segoe UI Light</vt:lpstr>
      <vt:lpstr>Segoe UI Semibold</vt:lpstr>
      <vt:lpstr>Segoe UI Semilight</vt:lpstr>
      <vt:lpstr>Wingdings</vt:lpstr>
      <vt:lpstr>Dynamics 365</vt:lpstr>
      <vt:lpstr>Reinventing Productivity</vt:lpstr>
      <vt:lpstr>Black Template</vt:lpstr>
      <vt:lpstr>5_Dynamics 365</vt:lpstr>
      <vt:lpstr>WHITE TEMPLATE</vt:lpstr>
      <vt:lpstr>7_WHITE TEMPLATE</vt:lpstr>
      <vt:lpstr>1_Dynamics 365</vt:lpstr>
      <vt:lpstr>PowerPoint Presentation</vt:lpstr>
      <vt:lpstr>Who are we?</vt:lpstr>
      <vt:lpstr>Why AKS Office Hours?</vt:lpstr>
      <vt:lpstr>What to expect </vt:lpstr>
      <vt:lpstr>AKS Updates</vt:lpstr>
      <vt:lpstr>AKS Updates - GA</vt:lpstr>
      <vt:lpstr>AKS Updates - Preview</vt:lpstr>
      <vt:lpstr>Ecosystem Updates</vt:lpstr>
      <vt:lpstr>Ecosystem Updates</vt:lpstr>
      <vt:lpstr>Content from demo </vt:lpstr>
      <vt:lpstr>Thank you!  Join us for our next call on October 8th!</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Kubernetes on Azure Pitch Deck</dc:title>
  <dc:subject/>
  <dc:creator/>
  <cp:keywords/>
  <dc:description/>
  <cp:lastModifiedBy/>
  <cp:revision>4</cp:revision>
  <dcterms:created xsi:type="dcterms:W3CDTF">2019-10-30T21:27:18Z</dcterms:created>
  <dcterms:modified xsi:type="dcterms:W3CDTF">2020-09-24T18:05:38Z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ewsType">
    <vt:lpwstr/>
  </property>
  <property fmtid="{D5CDD505-2E9C-101B-9397-08002B2CF9AE}" pid="3" name="TaxKeyword">
    <vt:lpwstr/>
  </property>
  <property fmtid="{D5CDD505-2E9C-101B-9397-08002B2CF9AE}" pid="4" name="LastSharedByUser">
    <vt:lpwstr>joobrie@microsoft.com</vt:lpwstr>
  </property>
  <property fmtid="{D5CDD505-2E9C-101B-9397-08002B2CF9AE}" pid="5" name="_dlc_policyId">
    <vt:lpwstr>0x0101000E4CB7077FEE4FF7AE86D4A500EEC780030016C849C62B10EB41ACA8C7EEDEF40BB20099ECF64382448D48A56095091C66B1A9|-661092312</vt:lpwstr>
  </property>
  <property fmtid="{D5CDD505-2E9C-101B-9397-08002B2CF9AE}" pid="6" name="Region">
    <vt:lpwstr/>
  </property>
  <property fmtid="{D5CDD505-2E9C-101B-9397-08002B2CF9AE}" pid="7" name="Confidentiality">
    <vt:lpwstr>14;#customer ready|8986c41d-21c5-4f8f-8a12-ea4625b46858</vt:lpwstr>
  </property>
  <property fmtid="{D5CDD505-2E9C-101B-9397-08002B2CF9AE}" pid="8" name="MSIP_Label_f42aa342-8706-4288-bd11-ebb85995028c_Enabled">
    <vt:lpwstr>True</vt:lpwstr>
  </property>
  <property fmtid="{D5CDD505-2E9C-101B-9397-08002B2CF9AE}" pid="9" name="xd_ProgID">
    <vt:lpwstr/>
  </property>
  <property fmtid="{D5CDD505-2E9C-101B-9397-08002B2CF9AE}" pid="10" name="ItemType">
    <vt:lpwstr>1900;#archive files|7c386bcd-7c28-49a1-b5d4-6a5adabd9893;#2222;#Exclude from Learning Search Center|69c92ece-05b4-474f-a692-5ac4c9f64a8c;#1975;#checklists|cdc11282-7b54-4f27-8efc-d0abec78257b;#417;#competitive materials|1ffc6641-18be-4106-8f07-4ff1b8feb95</vt:lpwstr>
  </property>
  <property fmtid="{D5CDD505-2E9C-101B-9397-08002B2CF9AE}" pid="11" name="ContentTypeId">
    <vt:lpwstr>0x010100C3DF333495E03649A1B3320512A641F7</vt:lpwstr>
  </property>
  <property fmtid="{D5CDD505-2E9C-101B-9397-08002B2CF9AE}" pid="12" name="Industries">
    <vt:lpwstr/>
  </property>
  <property fmtid="{D5CDD505-2E9C-101B-9397-08002B2CF9AE}" pid="13" name="MSProducts">
    <vt:lpwstr/>
  </property>
  <property fmtid="{D5CDD505-2E9C-101B-9397-08002B2CF9AE}" pid="14" name="Audience">
    <vt:lpwstr/>
  </property>
  <property fmtid="{D5CDD505-2E9C-101B-9397-08002B2CF9AE}" pid="15" name="Competitors">
    <vt:lpwstr/>
  </property>
  <property fmtid="{D5CDD505-2E9C-101B-9397-08002B2CF9AE}" pid="16" name="ComplianceAssetId">
    <vt:lpwstr/>
  </property>
  <property fmtid="{D5CDD505-2E9C-101B-9397-08002B2CF9AE}" pid="17" name="ExperienceContentType">
    <vt:lpwstr/>
  </property>
  <property fmtid="{D5CDD505-2E9C-101B-9397-08002B2CF9AE}" pid="18" name="TemplateUrl">
    <vt:lpwstr/>
  </property>
  <property fmtid="{D5CDD505-2E9C-101B-9397-08002B2CF9AE}" pid="19" name="SMSGDomain">
    <vt:lpwstr>1628;#Gear Up|5bd03d8b-c198-4367-bd72-be9dad12d703;#20;#Microsoft Azure Domain|d600a391-d529-4311-892b-2c05c1ab2538;#21;#Intelligent Cloud|adc2fe87-c79a-4ded-a449-3f86b954069d</vt:lpwstr>
  </property>
  <property fmtid="{D5CDD505-2E9C-101B-9397-08002B2CF9AE}" pid="20" name="LastSharedByTime">
    <vt:filetime>2018-08-03T17:17:54Z</vt:filetime>
  </property>
  <property fmtid="{D5CDD505-2E9C-101B-9397-08002B2CF9AE}" pid="21" name="BusinessArchitecture">
    <vt:lpwstr>2546;#Applications and Infrastructure|f69679d5-ce87-4413-9040-82ea79c5c527</vt:lpwstr>
  </property>
  <property fmtid="{D5CDD505-2E9C-101B-9397-08002B2CF9AE}" pid="22" name="MSIP_Label_f42aa342-8706-4288-bd11-ebb85995028c_SetDate">
    <vt:lpwstr>2019-05-03T22:12:17.6612022Z</vt:lpwstr>
  </property>
  <property fmtid="{D5CDD505-2E9C-101B-9397-08002B2CF9AE}" pid="23" name="Products">
    <vt:lpwstr>80;#Azure platform|df6aaec2-d07c-4319-b510-15a691aea35b;#2595;#Azure Container Service|da55d66e-fdf8-469d-bdcd-bf23a5f5b4b3;#3431;#Azure Kubernetes Service|8613eadf-04d1-44ae-bd4e-24a6f3fb4a02</vt:lpwstr>
  </property>
  <property fmtid="{D5CDD505-2E9C-101B-9397-08002B2CF9AE}" pid="24" name="MSIP_Label_f42aa342-8706-4288-bd11-ebb85995028c_SiteId">
    <vt:lpwstr>72f988bf-86f1-41af-91ab-2d7cd011db47</vt:lpwstr>
  </property>
  <property fmtid="{D5CDD505-2E9C-101B-9397-08002B2CF9AE}" pid="25" name="MSIP_Label_f42aa342-8706-4288-bd11-ebb85995028c_Name">
    <vt:lpwstr>General</vt:lpwstr>
  </property>
  <property fmtid="{D5CDD505-2E9C-101B-9397-08002B2CF9AE}" pid="26" name="MSIP_Label_f42aa342-8706-4288-bd11-ebb85995028c_Extended_MSFT_Method">
    <vt:lpwstr>Automatic</vt:lpwstr>
  </property>
  <property fmtid="{D5CDD505-2E9C-101B-9397-08002B2CF9AE}" pid="27" name="l6f004f21209409da86a713c0f24627d">
    <vt:lpwstr/>
  </property>
  <property fmtid="{D5CDD505-2E9C-101B-9397-08002B2CF9AE}" pid="28" name="MSProductsTaxHTField0">
    <vt:lpwstr/>
  </property>
  <property fmtid="{D5CDD505-2E9C-101B-9397-08002B2CF9AE}" pid="29" name="MSIP_Label_f42aa342-8706-4288-bd11-ebb85995028c_Owner">
    <vt:lpwstr>v-mohsk@microsoft.com</vt:lpwstr>
  </property>
  <property fmtid="{D5CDD505-2E9C-101B-9397-08002B2CF9AE}" pid="30" name="_docset_NoMedatataSyncRequired">
    <vt:lpwstr>False</vt:lpwstr>
  </property>
  <property fmtid="{D5CDD505-2E9C-101B-9397-08002B2CF9AE}" pid="31" name="e8080b0481964c759b2c36ae49591b31">
    <vt:lpwstr/>
  </property>
  <property fmtid="{D5CDD505-2E9C-101B-9397-08002B2CF9AE}" pid="32" name="TechnicalLevel">
    <vt:lpwstr>3067;#200 (intermediate)|855c9113-a119-44e7-b3de-bccffe25ed46</vt:lpwstr>
  </property>
  <property fmtid="{D5CDD505-2E9C-101B-9397-08002B2CF9AE}" pid="33" name="display_urn">
    <vt:lpwstr>Aanand Ramachandran;Josh Schnell;Jason Hansen;Chad Ray;Lachie Evenson;Joe Kavanaugh (Cadence Preferred);Gabe Monroy;Tammy Smith Monnot;Sunita Yadav;Tim Meyer;Roiy Zysman;Ali Vira</vt:lpwstr>
  </property>
  <property fmtid="{D5CDD505-2E9C-101B-9397-08002B2CF9AE}" pid="34" name="Audiences">
    <vt:lpwstr/>
  </property>
  <property fmtid="{D5CDD505-2E9C-101B-9397-08002B2CF9AE}" pid="35" name="IsMyDocuments">
    <vt:bool>true</vt:bool>
  </property>
  <property fmtid="{D5CDD505-2E9C-101B-9397-08002B2CF9AE}" pid="36" name="SMSG Items">
    <vt:lpwstr>3091;#documents|e037ed84-7d8e-4cbb-9c8f-61e80301a44f</vt:lpwstr>
  </property>
  <property fmtid="{D5CDD505-2E9C-101B-9397-08002B2CF9AE}" pid="37" name="Solution Areas">
    <vt:lpwstr>3476;#Applications and Infrastructure|f69679d5-ce87-4413-9040-82ea79c5c527</vt:lpwstr>
  </property>
  <property fmtid="{D5CDD505-2E9C-101B-9397-08002B2CF9AE}" pid="38" name="Sensitivity">
    <vt:lpwstr>General</vt:lpwstr>
  </property>
  <property fmtid="{D5CDD505-2E9C-101B-9397-08002B2CF9AE}" pid="39" name="ldac8aee9d1f469e8cd8c3f8d6a615f2">
    <vt:lpwstr/>
  </property>
  <property fmtid="{D5CDD505-2E9C-101B-9397-08002B2CF9AE}" pid="40" name="xd_Signature">
    <vt:bool>false</vt:bool>
  </property>
  <property fmtid="{D5CDD505-2E9C-101B-9397-08002B2CF9AE}" pid="41" name="EmployeeRole">
    <vt:lpwstr/>
  </property>
  <property fmtid="{D5CDD505-2E9C-101B-9397-08002B2CF9AE}" pid="42" name="SharedWithUsers">
    <vt:lpwstr>136442;#Chakir Kamkam;#160397;#Ishan Jain;#149940;#John O'Brien;#7892;#Fares Zekri;#7367;#Zoran Jankovic;#190303;#Pablo Araya;#200797;#Anthony Rugama</vt:lpwstr>
  </property>
  <property fmtid="{D5CDD505-2E9C-101B-9397-08002B2CF9AE}" pid="43" name="NewsTopic">
    <vt:lpwstr/>
  </property>
  <property fmtid="{D5CDD505-2E9C-101B-9397-08002B2CF9AE}" pid="44" name="Product">
    <vt:lpwstr/>
  </property>
  <property fmtid="{D5CDD505-2E9C-101B-9397-08002B2CF9AE}" pid="45" name="Roles">
    <vt:lpwstr>354;#Technology Solutions Professional|18ae106e-2924-4f2d-83ba-9b3af46c5a31;#221;#Solution Sales|170353c6-5135-48bf-b60a-c3b55ac67d1c;#656;#Sales|72627068-acd7-4c1a-8b95-a0256be5dc9f;#361;#Technical Sales|831f7989-43a4-4e48-852a-a5355978f47f;#957;#Marketi</vt:lpwstr>
  </property>
  <property fmtid="{D5CDD505-2E9C-101B-9397-08002B2CF9AE}" pid="46" name="Event Location">
    <vt:lpwstr/>
  </property>
  <property fmtid="{D5CDD505-2E9C-101B-9397-08002B2CF9AE}" pid="47" name="Event1">
    <vt:lpwstr>622;#Unassigned|2c8af875-f38a-40b8-a0a9-056aed3fc8c0</vt:lpwstr>
  </property>
  <property fmtid="{D5CDD505-2E9C-101B-9397-08002B2CF9AE}" pid="48" name="ItemRetentionFormula">
    <vt:lpwstr>&lt;formula id="Microsoft.Office.RecordsManagement.PolicyFeatures.Expiration.Formula.BuiltIn"&gt;&lt;number&gt;0&lt;/number&gt;&lt;property&gt;Expire_x005f_x0020_Review&lt;/property&gt;&lt;propertyId&gt;4efb7b69-53dd-4711-a372-96a7c80c7a38&lt;/propertyId&gt;&lt;period&gt;days&lt;/period&gt;&lt;/formula&gt;</vt:lpwstr>
  </property>
  <property fmtid="{D5CDD505-2E9C-101B-9397-08002B2CF9AE}" pid="49" name="NewsSource">
    <vt:lpwstr/>
  </property>
  <property fmtid="{D5CDD505-2E9C-101B-9397-08002B2CF9AE}" pid="50" name="MSProfessions">
    <vt:lpwstr>3094;#Sales|72627068-acd7-4c1a-8b95-a0256be5dc9f;#3100;#Marketing|6bac43fe-835f-4207-8dba-9b6899aa3139;#3098;#Services|31216a1b-ed7a-4548-8e47-1aa2e6048472</vt:lpwstr>
  </property>
  <property fmtid="{D5CDD505-2E9C-101B-9397-08002B2CF9AE}" pid="51" name="SMSGTags">
    <vt:lpwstr/>
  </property>
  <property fmtid="{D5CDD505-2E9C-101B-9397-08002B2CF9AE}" pid="52" name="_dlc_DocIdItemGuid">
    <vt:lpwstr>38135e9c-5fe0-4ff4-8599-3815af7ccd48</vt:lpwstr>
  </property>
  <property fmtid="{D5CDD505-2E9C-101B-9397-08002B2CF9AE}" pid="53" name="MSPhysicalGeography">
    <vt:lpwstr/>
  </property>
  <property fmtid="{D5CDD505-2E9C-101B-9397-08002B2CF9AE}" pid="54" name="j3562c58ee414e028925bc902cfc01a1">
    <vt:lpwstr/>
  </property>
  <property fmtid="{D5CDD505-2E9C-101B-9397-08002B2CF9AE}" pid="55" name="EnterpriseDomainTags">
    <vt:lpwstr/>
  </property>
  <property fmtid="{D5CDD505-2E9C-101B-9397-08002B2CF9AE}" pid="56" name="Campaign">
    <vt:lpwstr/>
  </property>
  <property fmtid="{D5CDD505-2E9C-101B-9397-08002B2CF9AE}" pid="57" name="Segments">
    <vt:lpwstr/>
  </property>
  <property fmtid="{D5CDD505-2E9C-101B-9397-08002B2CF9AE}" pid="58" name="la4444b61d19467597d63190b69ac227">
    <vt:lpwstr/>
  </property>
  <property fmtid="{D5CDD505-2E9C-101B-9397-08002B2CF9AE}" pid="59" name="Partners">
    <vt:lpwstr/>
  </property>
  <property fmtid="{D5CDD505-2E9C-101B-9397-08002B2CF9AE}" pid="60" name="ActivitiesAndPrograms">
    <vt:lpwstr>1947;#Priority Solution Areas|c23d8183-ce20-44cd-b13b-640d45c2d6c2;#1455;#Go To Market|f4d86be9-ad6a-4150-b338-918959af159e;#1872;#Cloud Application Development|3a7aceec-a821-419b-a538-072d1024ae27</vt:lpwstr>
  </property>
  <property fmtid="{D5CDD505-2E9C-101B-9397-08002B2CF9AE}" pid="61" name="MSIP_Label_f42aa342-8706-4288-bd11-ebb85995028c_ActionId">
    <vt:lpwstr>e0f45bc1-ad8a-4d46-9c7a-173c3db7e72c</vt:lpwstr>
  </property>
  <property fmtid="{D5CDD505-2E9C-101B-9397-08002B2CF9AE}" pid="62" name="Topics">
    <vt:lpwstr>29;#features|94b87768-f145-4764-adbd-fec700e47348;#30;#hub subset|c6bfd112-b986-4a0a-aa8d-90e767bfdfa6</vt:lpwstr>
  </property>
  <property fmtid="{D5CDD505-2E9C-101B-9397-08002B2CF9AE}" pid="63" name="Groups">
    <vt:lpwstr>31;#Azure Marketing|0958c357-5252-473f-8b4e-42f27525a99d</vt:lpwstr>
  </property>
  <property fmtid="{D5CDD505-2E9C-101B-9397-08002B2CF9AE}" pid="64" name="Track">
    <vt:lpwstr/>
  </property>
  <property fmtid="{D5CDD505-2E9C-101B-9397-08002B2CF9AE}" pid="65" name="Event Venue">
    <vt:lpwstr/>
  </property>
  <property fmtid="{D5CDD505-2E9C-101B-9397-08002B2CF9AE}" pid="66" name="Languages">
    <vt:lpwstr/>
  </property>
  <property fmtid="{D5CDD505-2E9C-101B-9397-08002B2CF9AE}" pid="67" name="of67e5d4b76f4a9db8769983fda9cec0">
    <vt:lpwstr/>
  </property>
  <property fmtid="{D5CDD505-2E9C-101B-9397-08002B2CF9AE}" pid="68" name="MSIP_Label_f42aa342-8706-4288-bd11-ebb85995028c_Application">
    <vt:lpwstr>Microsoft Azure Information Protection</vt:lpwstr>
  </property>
</Properties>
</file>

<file path=docProps/thumbnail.jpeg>
</file>